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looked out in the night and saw a man riding on a chestnut  horse.  He was standing among the myrtle trees in the valley.  Behind him were chestnut, brown, and white hor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sked, “What are these, my lord? ”The angel who was talking to me replied, “I will show you what they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an standing among the myrtle trees explained, “They are the ones the Lord has sent to patrol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reported to the angel of the Lord standing among the myrtle trees, “We have patrolled the earth, and right now the whole earth is calm and quie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ngel of the Lord responded, “How long, Lord of Armies, will you withhold mercy from Jerusalem and the cities of Judah that you have been angry with these seventy years?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replied with kind and comforting words to the angel who was speaking wit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angel who was speaking with me said, “Proclaim: The Lord of Armies says: I am extremely jealous  for Jerusalem and Z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fiercely angry with the nations that are at ease,  for I was a little angry, but they made the destruction wors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says: In mercy, I have returned to Jerusalem; my house will be rebuilt within it #— #this is the declaration of the Lord of Armies #— #and a measuring line will be stretched out over Jerusal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roclaim further: This is what the Lord of Armies says: My cities will again overflow with prosperity; the Lord will once more comfort Zion and again choose Jerusalem.” Second Vision: Four Horns and Crafts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lea for Repen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looked up and saw four horn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asked the angel who was speaking with me, “What are these? ”And he said to me, “These are the horns that scattered Judah, Israel, and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howed me four crafts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sked, “What are they coming to do? ”He replied, “These are the horns that scattered Judah so no one could raise his head. These craftsmen have come to terrify them, to cut off  the horns of the nations that raised a horn against the land of Judah to scatt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h month, in the second year of Darius,  the word of the Lord came to the prophet Zechariah  son of Berechiah, son of Id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as extremely angry with your ancestor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ell the people, ‘This is what the Lord of Armies says: Return to me #— #this is the declaration of the Lord of Armies #— #and I will return to you, says the Lord of Armi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be like your ancestors;  the earlier prophets proclaimed to them:  This is what the Lord of Armies says: Turn from your evil ways and your evil deeds.  But they did not listen or pay attention to me #— #this is the Lord’s decla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 are your ancestors now? And do the prophets live for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didn’t my words and my statutes that I commanded my servants the prophets overtake your ancestors? ’ ”So the people repented and said, “As the Lord of Armies decided to deal with us for our ways and our deeds, so he has dealt with us.” The Night Vis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twenty-fourth day of the eleventh month, which is the month of Shebat, in the second year of Darius, the word of the Lord came to the prophet Zechariah son of Berechiah, son of Iddo:First Vision: Horsemen]]></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2026-07-24T06:54:18Z</dcterms:created>
  <dcterms:modified xsi:type="dcterms:W3CDTF">2026-07-24T06:54:18Z</dcterms:modified>
  <dc:title>Bible.com.au: Zechariah 1:1-21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