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saying is trustworthy.  I want you to insist on these things, so that those who have believed God might be careful to devote themselves to good works. These are good and profitable for every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void foolish debates,  genealogies,  quarrels,  and disputes about the law, because they are unprofitable and worth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ect a divisive  person after a first and second warning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that such a person has gone astray and is sinning; he is self-condemned.Final Instructions and Closing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nd Artemas or Tychicus to you,  make every effort to come to me  in Nicopolis, because I have decided to spend the winter t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ligently help Zenas the lawyer and Apollos  on their journey, so that they will lack  not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our people learn to devote themselves to good works for pressing needs, so that they will not be unfruitful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ose who are with me send you greetings. Greet those who love us in the faith. Grace be with all of you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ian Living among Outsid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ind them to submit  to rulers and authorities, to obey, to be ready for every good work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lander no one, to avoid fighting, and to be kind, always showing gentleness  to al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oo were once foolish, disobedient, deceived, enslaved by various passions  and pleasures,  living in malice and envy, hateful, detesting one an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kindness of God our Savior and his love for mankind appeared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us  #— #not by works of righteousness that we had done,  but according to his mercy  #— #through the washing of regeneration  and renewal by the Holy Spiri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d out his Spirit on us abundantly  through Jesus Christ our Savior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, having been justified by his grace,  we may become heirs with the hope of eternal lif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2026-06-26T23:53:55Z</dcterms:created>
  <dcterms:modified xsi:type="dcterms:W3CDTF">2026-06-26T23:53:55Z</dcterms:modified>
  <dc:title>Bible.com.au: Titus 3:1-15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