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5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essage is to be sound beyond reproach,  so that any opponent will be ashamed, because he doesn’t have anything bad to say about u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laves are to submit to their masters  in everything, and to be well-pleasing,  not talking back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tealing, but demonstrating utter faithfulness, so that they may adorn the teaching of God our Savior  in everyth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race of God has appeared, bringing salvation  for all people,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ing us to deny godlessness  and worldly lusts  and to live in a sensible, righteous,  and godly  way in the present ag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we wait for the blessed hope,  the appearing of the glory  of our great God and Savior, Jesus Chris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himself for us  to redeem us from all lawlessness and to cleanse for himself a people for his own possession,  eager to do good work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 these things; encourage and rebuke with all authority. Let no one disregard 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und Teaching and Christian Living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are to proclaim things consistent with sound teaching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lder men  are to be self-controlled, worthy of respect, sensible, and sound in faith, love,  and endura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older women  are to be reverent in behavior, not slanderers, not slaves to excessive drinking. They are to teach what is goo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y may encourage the young women to love their husbands and to love their children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e self-controlled, pure, workers at home, kind, and in submission  to their husbands, so that God’s word  will not be slande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encourage the young men  to be self-controlled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verything. Make yourself an example of good works with integrity and dignity  in your teach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2026-08-13T11:23:53Z</dcterms:created>
  <dcterms:modified xsi:type="dcterms:W3CDTF">2026-08-13T11:23:53Z</dcterms:modified>
  <dc:title>Bible.com.au: Titus 2:1-15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