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presProps" Target="presProps.xml"/>
  <Relationship Id="rId22" Type="http://schemas.openxmlformats.org/officeDocument/2006/relationships/viewProps" Target="viewProps.xml"/>
  <Relationship Id="rId2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994123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itus 2:1-1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message is to be sound beyond reproach,  so that any opponent will be ashamed, because he doesn’t have anything bad to say about us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laves are to submit to their masters  in everything, and to be well-pleasing,  not talking back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r stealing, but demonstrating utter faithfulness, so that they may adorn the teaching of God our Savior  in everything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grace of God has appeared, bringing salvation  for all people, 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structing us to deny godlessness  and worldly lusts  and to live in a sensible, righteous,  and godly  way in the present age,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ile we wait for the blessed hope,  the appearing of the glory  of our great God and Savior, Jesus Christ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gave himself for us  to redeem us from all lawlessness and to cleanse for himself a people for his own possession,  eager to do good works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oclaim these things; encourage and rebuke with all authority. Let no one disregard  you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und Teaching and Christian Living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you are to proclaim things consistent with sound teaching. 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lder men  are to be self-controlled, worthy of respect, sensible, and sound in faith, love,  and enduranc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e same way, older women  are to be reverent in behavior, not slanderers, not slaves to excessive drinking. They are to teach what is good,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that they may encourage the young women to love their husbands and to love their children,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be self-controlled, pure, workers at home, kind, and in submission  to their husbands, so that God’s word  will not be slandered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e same way, encourage the young men  to be self-controlled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everything. Make yourself an example of good works with integrity and dignity  in your teaching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1">
  <a:themeElements>
    <a:clrScheme name="Theme8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2026-06-20T17:50:50Z</dcterms:created>
  <dcterms:modified xsi:type="dcterms:W3CDTF">2026-06-20T17:50:50Z</dcterms:modified>
  <dc:title>Bible.com.au: Titus 2:1-15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