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4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ospitable, loving what is good, sensible, righteous, holy, self-controlled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ing to the faithful message as taught,  so that he will be able both to encourage with sound teaching  and to refute those who contradict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are many rebellious people, full of empty talk and deception, especially those from the circumcision par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ecessary to silence them; they are ruining entire households by teaching what they shouldn’t in order to get money dishonest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ir very own prophets said, “Cretans are always liars, evil beasts, lazy gluttons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estimony is true.  For this reason, rebuke them sharply,  so that they may be sound in the faith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y not pay attention to Jewish myths  and the commands of people who reject the truth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pure, everything is pure, but to those who are defiled and unbelieving nothing is pure; in fact, both their mind and conscience  are defil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laim to know God,  but they deny him by their works.  They are detestable, disobedient, and unfit for any good work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  a servant of God  and an apostle of Jesus Christ, for  the faith of God’s elect  and their knowledge of the truth  that leads  to godliness,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ope of eternal life  that God, who cannot lie,  promised before time began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own time he has revealed  his word  in the preaching with which I was entrusted  by the command  of God our Savior: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itus,  my true son  in our common faith.Grace and peace from God the Father and Christ Jesus our Savior. Titus’s Ministry in Crete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ason I left you in Crete  was to set right what was left undone and, as I directed you, to appoint elders  in every tow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lder  must be blameless,  the husband of one wife, with faithful  children who are not accused of wildness or rebell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n overseer  of God’s household, he must be blameless, not arrogant, not hot-tempered, not an excessive drinker, not a bully, not greedy for money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2026-05-21T17:55:27Z</dcterms:created>
  <dcterms:modified xsi:type="dcterms:W3CDTF">2026-05-21T17:55:27Z</dcterms:modified>
  <dc:title>Bible.com.au: Titus 1:1-16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