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he is a wall,we will build a silver barricade on her.If she is a door,we will enclose her with cedar planks. Woman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  a walland my breasts like towers.So to him I have becomelike one who finds  peac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owned a vineyard in Baal-hamon. He leased the vineyard to tenants. Each was to bring for his fruitone thousand pieces of silver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y own vineyard. ,The one thousand are for you, Solomon,but two hundred for those who take care of its fruits.Ma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  who dwell in the gardens,companions  are listening for your voice;let me hear you! Woman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n away with me,  my love,and be like a gazelleor a young stagon the mountains of spice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could treat you like my brother, one who nursed at my mother’s breasts,I would find you in public and kiss you,and no one would scorn 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ead you, I would take you,to the house of my mother  who taught me. I would give you spiced wine to drinkfrom the juice of my pomegranat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is left hand be under my head,and his right arm embrace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women of Jerusalem, I charge you,do not stir up or awaken loveuntil the appropriate time. Young Women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  coming up from the wilderness,leaning on the one she loves?WomanI awakened you under the apricot tree. There your mother conceived you;there she conceived and gave you bi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me as a seal on your heart,as a seal on your arm. For love is as strong as death; jealousy is as unrelenting as Sheol.Love’s flames are fiery flames  —an almighty flame!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uge torrent cannot extinguish love;rivers cannot sweep it away.If a man were to give all his wealth  for love, it would be utterly scorned.Brother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ister is young;she has no breasts. What will we do for our sisteron the day she is spoken fo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2026-06-09T23:09:38Z</dcterms:created>
  <dcterms:modified xsi:type="dcterms:W3CDTF">2026-06-09T23:09:38Z</dcterms:modified>
  <dc:title>Bible.com.au: Song of Songs 8:1-14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