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98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uth  is like fine wine  —Womanflowing smoothly for my love,gliding past my lips and teeth!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 love’s,and his desire  is for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 love,let’s go to the field;let’s spend the night among the henna blossom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go early to the vineyards;let’s see if the vine has budded,if the blossom has opened,if the pomegranates are in bloom. There I will give you my caress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  give off a fragrance,and at our doors is every delicacy,both new and old.I have treasured them up for you, my 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your sandaled feet, princess! ,The curves of your thighs are like jewelry,the handiwork of a mast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vel is a rounded bowl;it never lacks mixed wine.Your belly is a mound of wheatsurrounded by 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 two fawns,twins of a gazel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 a tower of ivory, your eyes like pools in Heshbonby Bath-rabbim’s gate.Your nose is like the tower of Lebanonlooking toward Damasc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d crowns you  like Mount Carmel,the hair of your head like purple cloth —a king could be held captive  in your tres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 are and how pleasant, my love, with such deli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re is like a palm tree;your breasts are clusters of 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climb the palm treeand take hold of its fruit.” May your breasts be like clusters of grapes,and the fragrance of your breath like apricot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2026-06-07T03:39:16Z</dcterms:created>
  <dcterms:modified xsi:type="dcterms:W3CDTF">2026-06-07T03:39:16Z</dcterms:modified>
  <dc:title>Bible.com.au: Song of Songs 7:1-13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