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73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sixty queensand eighty concubines and young women  without numb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dove,  my virtuous one, is unique; she is the favorite of her mother,perfect to the one who gave her birth.Women see her and declare her fortunate; queens and concubines also, and they sing her praise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  who shines like the dawn,as beautiful as the moon,bright as the sun,awe-inspiring as an army with banners? Woma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down to the walnut groveto see the blossoms of the valley,to see if the vines were budding and the pomegranates bloom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n’t know what was happening to me.I felt like I wasin a chariot with a nobleman. Young Women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back, come back, Shulammite! Come back, come back, that we may look at you!ManHow you gaze at the Shulammite,as you look at the dance  of the two camps! 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has your love gone,most beautiful of women?Which way has he  turned?We will seek him with you.Woma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has gone down to his garden, to beds of spice, to feed in the gardens and gather lili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love’s and my love is mine; he feeds among the lilies.Man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s beautiful as Tirzah, my darling,lovely as Jerusalem,awe-inspiring as an army with banner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eyes away from me,for they captivate me. Your hair is like a flock of goatsstreaming down from Gilea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like a flock of ewescoming up from washing,each one having a twin,and not one missing.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ind your veil, your brow  is like a slice of pomegrana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2026-08-08T06:37:16Z</dcterms:created>
  <dcterms:modified xsi:type="dcterms:W3CDTF">2026-08-08T06:37:16Z</dcterms:modified>
  <dc:title>Bible.com.au: Song of Songs 6:1-13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