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98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ngs 5: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ng women of Jerusalem, I charge you, if you find my love,tell him that I am lovesick. Young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makes the one you love better than another,most beautiful of women? What makes him better than another,that you would give us this charge?Wo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love is fit and strong, ,notable among ten thousa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head is purest gold.His hair is wavy ,and black as a r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are like doves beside flowing streams,washed in milkand set like jewel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cheeks  are like beds of spice,mounds of  perfume.His lips are lilies,dripping with flowing myrr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arms  are rods of goldset  with beryl. His body  is an ivory panelcovered with lapis lazuli.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legs are alabaster pillarsset on pedestals of pure gold.His presence is like Lebanon, as majestic as the cedar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is mouth is sweetness.He is absolutely desirable. This is my love, and this is my friend,young women of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come to my garden #— #my sister, my bride.I gather  my myrrh with my spices.I eat my honeycomb with my honey.I drink my wine with my milk.NarratorEat, friends!Drink, be intoxicated with caresses!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s sleeping, but my heart was awake.A sound! My love was knocking! ManOpen to me, my sister, my darling,my dove, my perfect one.For my head is drenched with dew,my hair with droplets of the night.Wo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taken off my clothing. How can I put it back on?I have washed my feet.How can I get them dir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love thrust his hand through the opening,and my feelings were stirre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rose to open for my love.My hands dripped with myrrh, my fingers with flowing myrrhon the handles of the bo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opened to my love,but my love had turned and gone away.My heart sank  because he had left. I sought him, but did not find him. I called him, but he did not ans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uards who go about the city found me. They beat and wounded me;they took my cloak  from me —the guardians of the walls. ]]></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2026-06-07T03:40:07Z</dcterms:created>
  <dcterms:modified xsi:type="dcterms:W3CDTF">2026-06-07T03:40:07Z</dcterms:modified>
  <dc:title>Bible.com.au: Song of Songs 5:1-16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