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46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with me from Lebanon, , my bride; come with me from Lebanon!Descend from the peak of Amana,from the summit of Senir and Hermon, from the dens of the lions,from the mountains of the leopar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aptured my heart,  my sister,  my bride.You have captured my heart with one glance of your eyes,with one jewel of your neckl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delightful your caresses are, my sister, my bride.Your caresses are much better than wine, and the fragrance of your perfume than any balsa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ps drip sweetness like the honeycomb, my bride. Honey and milk  are under your tongue.The fragrance of your garments is like the fragrance of Leban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ister, my bride, you are a locked garden —a locked garden  and a sealed spring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anches are a paradise  of pomegranateswith choicest fruits; henna with na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d and saffron, calamus and cinnamon, with all the trees of frankincense, myrrh and aloes, with all the best spic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 garden spring,a well of flowing water streaming from Lebanon.Woma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n,  north wind;come, south wind.Blow on my garden,and spread the fragrance of its spices.Let my love come to his gardenand eat its choicest fruit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 are, my darling.How very beautiful!Behind your veil,your eyes are doves. Your hair is like a flock of goatsstreaming down Mount Gilea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like a flock of newly shorn sheepcoming up from washing,each one bearing twins,and none has lost its young.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ps are like a scarlet cord, and your mouth  is lovely.Behind your veil,your brow  is like a slice of pomegranat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like the tower of David, constructed in layers.A thousand shields are hung on it —all of them shields of warrio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like two fawns,twins of a gazelle,  that feed among the lil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 breaks and the shadows flee, I will make my way to the mountain of myrrhand the hill of frankincens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bsolutely beautiful,  my darling;there is no imperfection in 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2026-07-24T07:33:13Z</dcterms:created>
  <dcterms:modified xsi:type="dcterms:W3CDTF">2026-07-24T07:33:13Z</dcterms:modified>
  <dc:title>Bible.com.au: Song of Songs 4:1-16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