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made a carriage for himselfwith wood from Leban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its posts of silver,its back  of gold,and its seat of purple.Its interior is inlaid with love by the young women of Jerusal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out, young women of Zion, and gaze at King Solomon,wearing the crown his mother placed on himon the day of his wedding  —the day of his heart’s rejoic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bed at night I sought the one I love; I sought him, but did not find him. 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rise now and go about the city,through the streets and the plazas. I will seek the one I love.I sought him, but did not find 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ards who go about the city found me. I asked them, “Have you seen the one I love? 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just passed themwhen I found the one I love.I held on to him and would not let him gountil I brought him to my mother’s house  —to the chamber of the one who conceived 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 Jerusalem, I charge youby the gazelles and the wild does of the field,do not stir up or awaken loveuntil the appropriate time. ,Narrator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  coming up from the wildernesslike columns of smoke,scented with myrrh and frankincense from every fragrant powder of the mercha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Solomon’s bedsurrounded by sixty warriorsfrom the mighty men of 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 skilled with swordsand trained in warfare.Each has his sword at his side to guard against the terror of the nigh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2026-06-07T02:55:10Z</dcterms:created>
  <dcterms:modified xsi:type="dcterms:W3CDTF">2026-06-07T02:55:10Z</dcterms:modified>
  <dc:title>Bible.com.au: Song of Songs 3:1-11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