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is like a gazelleor a young stag. See, he is standing behind our wall,gazing through the windows,peering through the lat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calls to me:ManArise,  my darling.Come away, my beautiful 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the winter is past;the rain has ended and gone 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ossoms appear in the countryside.The time of singing  has come,and the turtledove’s cooing is heard in our lan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g tree ripens its figs; the blossoming vines give off their fragrance. Arise, my darling.Come away, my beautiful 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ove,  in the clefts of the rock, in the crevices of the cliff,let me see your face, let me hear your voice; for your voice is sweet,and your face is lovely. Woman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tch the foxes for us  —the little foxes that ruin the vineyards —for our vineyards are in bloom. Woman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is mine and I am his; he feeds among the lili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 day breaks and the shadows flee,turn around, my love, and be like a gazelleor a young stag  on the divided mountains. 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ildflower  of Sharon,a lily  of the valleys. Ma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lily among thorns,so is my darling among the young women.Woman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n apricot  tree among the trees of the forest,so is my love among the young men.I delight to sit in his shade,and his fruit is sweet to my tas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to the banquet hall, ,and he looked on me with love. 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stain me with raisins;refresh me with apricots, for I am lovesick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left hand be under my head,and his right arm embrace m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women of Jerusalem, I charge youby the gazelles and the wild does of the field,do not stir up or awaken loveuntil the appropriate time.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My love is approaching.Look! Here he comes,leaping over the mountains, bounding over the hil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2026-08-23T23:27:44Z</dcterms:created>
  <dcterms:modified xsi:type="dcterms:W3CDTF">2026-08-23T23:27:44Z</dcterms:modified>
  <dc:title>Bible.com.au: Song of Songs 2:1-17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