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19083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g of Songs 2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love is like a gazelleor a young stag. See, he is standing behind our wall,gazing through the windows,peering through the lattic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love calls to me:ManArise,  my darling.Come away, my beautiful on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now the winter is past;the rain has ended and gone awa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lossoms appear in the countryside.The time of singing  has come,and the turtledove’s cooing is heard in our land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ig tree ripens its figs; the blossoming vines give off their fragrance. Arise, my darling.Come away, my beautiful on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dove,  in the clefts of the rock, in the crevices of the cliff,let me see your face, let me hear your voice; for your voice is sweet,and your face is lovely. Woman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tch the foxes for us  —the little foxes that ruin the vineyards —for our vineyards are in bloom. Woman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love is mine and I am his; he feeds among the lilie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il the day breaks and the shadows flee,turn around, my love, and be like a gazelleor a young stag  on the divided mountains. 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a wildflower  of Sharon,a lily  of the valleys. Man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 lily among thorns,so is my darling among the young women.Woman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n apricot  tree among the trees of the forest,so is my love among the young men.I delight to sit in his shade,and his fruit is sweet to my tast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rought me to the banquet hall, ,and he looked on me with love. 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stain me with raisins;refresh me with apricots, for I am lovesick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his left hand be under my head,and his right arm embrace me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ng women of Jerusalem, I charge youby the gazelles and the wild does of the field,do not stir up or awaken loveuntil the appropriate time. 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! My love is approaching.Look! Here he comes,leaping over the mountains, bounding over the hill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9">
  <a:themeElements>
    <a:clrScheme name="Theme1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2026-06-23T00:29:24Z</dcterms:created>
  <dcterms:modified xsi:type="dcterms:W3CDTF">2026-06-23T00:29:24Z</dcterms:modified>
  <dc:title>Bible.com.au: Song of Songs 2:1-17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