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98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pare you, my darling, to a  mare among Pharaoh’s chariot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heeks are beautiful with jewelry, your neck with its neckl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gold jewelry for you,accented with silver.Woma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is on his couch, my perfume  releases its fragranc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I love is a sachet of myrrh to me, spending the night between my 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I love is a cluster of henna blossoms to me, in the vineyards of En-gedi. Ma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 are, my darling.How very beautiful!Your eyes are doves. Woman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handsome you are, my love. How delightful!Our bed is verdan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 our house are cedars,and our rafters are cypresse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 Wo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he would kiss me with the kisses of his mouth!For your caresses  are more delightful than win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agrance of your perfume is intoxicating; your name is perfume poured out. No wonder young women  adore 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me with you  #— #let’s hurry.Oh, that the king would bring  me to his chambers.Young WomenWe will rejoice and be glad in you;we will celebrate your caresses more than wine.WomanIt is only right that they adore 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s of Jerusalem, I am dark like the tents of Kedar, yet lovely  like the curtains of 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tare at me because I am dark,for the sun has gazed on me.My mother’s sons were angry with me; they made me take care of the vineyards. I have not taken care of my own vineya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you whom I love: Where do you pasture your sheep? Where do you let them rest at noon? Why should I be like one who veils herself beside the flocks of your companions? Man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know,most beautiful of women, follow  the tracks of the flock,and pasture your young goatsnear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2026-06-07T03:39:13Z</dcterms:created>
  <dcterms:modified xsi:type="dcterms:W3CDTF">2026-06-07T03:39:13Z</dcterms:modified>
  <dc:title>Bible.com.au: Song of Songs 1:1-17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