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presProps" Target="presProps.xml"/>
  <Relationship Id="rId23" Type="http://schemas.openxmlformats.org/officeDocument/2006/relationships/viewProps" Target="viewProps.xml"/>
  <Relationship Id="rId2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81696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ng of Songs 1:1-1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compare you, my darling, to a  mare among Pharaoh’s chariots. 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cheeks are beautiful with jewelry, your neck with its necklace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e will make gold jewelry for you,accented with silver.Woman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ile the king is on his couch, my perfume  releases its fragrance. 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one I love is a sachet of myrrh to me, spending the night between my breasts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one I love is a cluster of henna blossoms to me, in the vineyards of En-gedi. Man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beautiful you are, my darling.How very beautiful!Your eyes are doves. Woman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handsome you are, my love. How delightful!Our bed is verdant;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beams of our house are cedars,and our rafters are cypresses. 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ong of Songs, which is Solomon’s. Woman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h, that he would kiss me with the kisses of his mouth!For your caresses  are more delightful than wine. 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fragrance of your perfume is intoxicating; your name is perfume poured out. No wonder young women  adore you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ake me with you  #— #let’s hurry.Oh, that the king would bring  me to his chambers.Young WomenWe will rejoice and be glad in you;we will celebrate your caresses more than wine.WomanIt is only right that they adore you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aughters of Jerusalem, I am dark like the tents of Kedar, yet lovely  like the curtains of Solomon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not stare at me because I am dark,for the sun has gazed on me.My mother’s sons were angry with me; they made me take care of the vineyards. I have not taken care of my own vineyard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ell me, you whom I love: Where do you pasture your sheep? Where do you let them rest at noon? Why should I be like one who veils herself beside the flocks of your companions? Man 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you do not know,most beautiful of women, follow  the tracks of the flock,and pasture your young goatsnear the shepherds’ tent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">
  <a:themeElements>
    <a:clrScheme name="Theme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2026-06-07T02:51:33Z</dcterms:created>
  <dcterms:modified xsi:type="dcterms:W3CDTF">2026-06-07T02:51:33Z</dcterms:modified>
  <dc:title>Bible.com.au: Song of Songs 1:1-17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