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5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Boaz said to Ruth, “Listen, my daughter.  Don’t go and gather grain in another field, and don’t leave this one, but stay here close to my female serv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e which field they are harvesting, and follow them. Haven’t I ordered the young men not to touch you? When you are thirsty, go and drink from the jars the young men have fil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fell facedown, bowed to the ground,  and said to him, “Why have I found favor with you, so that you notice me, although I am a foreign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az answered her, “Everything you have done for your mother-in-law since your husband’s death has been fully reported to me: how you left your father and mother and your native land, and how you came to a people you didn’t previously kn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reward you for what you have done,  and may you receive a full reward from the Lord God of Israel, under whose wings you have come for refug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lord,” she said, “I have found favor with you, for you have comforted and encouraged your servant, although I am not like one of your female serv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mealtime Boaz told her, “Come over here and have some bread and dip it in the vinegar sauce.” So she sat beside the harvesters, and he offered her roasted grain. She ate and was satisfied and had some left 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she got up to gather grain, Boaz ordered his young men, “Let her even gather grain among the bundles, and don’t humiliate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ull out some stalks from the bundles for her and leave them for her to gather. Don’t rebuke 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Ruth gathered grain in the field until evening. She beat out what she had gathered, and it was about twenty-six quarts  of bar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and Boaz Me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picked up the grain and went into the town, where her mother-in-law saw what she had gleaned. She brought out what she had left over from her meal and gave it to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 mother-in-law said to her, “Where did you gather barley today, and where did you work? May the Lord bless the man who noticed you.” Ruth told her mother-in-law whom she had worked with and said, “The name of the man I worked with today is Boa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Naomi said to her daughter-in-law, “May the Lord bless him because he has not abandoned his kindness to the living or the dead.”  Naomi continued, “The man is a close relative. He is one of our family redeemer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uth the Moabitess said, “He also told me, ‘Stay with my young men until they have finished all of my harves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aomi said to her daughter-in-law Ruth, “My daughter, it is good for you to work  with his female servants, so that nothing will happen to you in another fie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uth stayed close to Boaz’s female servants and gathered grain until the barley and the wheat harvests were finished.  And she lived with  her mother-in-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Naomi had a relative on her husband’s side. He was a prominent man of noble character  from Elimelech’s family. His name was Boaz.]]></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uth the Moabitess asked Naomi, “Will you let me go into the fields and gather fallen grain  behind someone with whom I find favor? ”Naomi answered her, “Go ahead, my daugh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Ruth left and entered the field to gather grain behind the harvesters. She happened  to be in the portion of the field belonging to Boaz, who was from Elimelech’s fami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ater, when Boaz arrived from Bethlehem, he said to the harvesters, “The Lord be with you.” “The Lord bless you,”  they repl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az asked his servant who was in charge of the harvesters, “Whose young woman is thi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ervant answered, “She is the young Moabite woman who returned with Naomi from the territory of Moa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asked, ‘Will you let me gather fallen grain among the bundles behind the harvesters? ’ She came and has been on her feet since early morning, except that she rested a little in the shelter.” ]]></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2026-06-04T07:48:35Z</dcterms:created>
  <dcterms:modified xsi:type="dcterms:W3CDTF">2026-06-04T07:48:35Z</dcterms:modified>
  <dc:title>Bible.com.au: Ruth 2:1-23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