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it is not the children by physical descent  who are God’s children,  but the children of the promise  are considered to be the offspr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the statement of the promise: At this time I will come, and Sarah will have a son.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t only that,  but Rebekah conceived children  through one man, our father Isaac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her sons had not been born yet or done anything good or bad, so that God’s purpose according to election might stand  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from works but from the one who calls #— #she was told, The older will serve the younger.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: I have loved Jacob, but I have hated Esau.,God’s Selection Is Ju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we say then?  Is there injustice with God?  Absolutely not!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ells Moses, I will show mercy to whom I will show mercy, and I will have compassion on whom I will have compassion.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it does not depend on human will or effort  but on God who shows mercy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cripture tells Pharaoh, I raised you up for this reason so that I may display my power in you and that my name may be proclaimed in the whole earth.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’s Rejection of Chri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he has mercy on whom he wants to have mercy and he hardens whom he wants to harde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say to me,  therefore, “Why then does he still find fault?  For who resists his will? ”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contrary, who are you, a human being, to talk back to God?  Will what is formed say to the one who formed it, “Why did you make me like this? ”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has the potter no right over the clay,  to make from the same lump one piece of pottery for honor and another for dishono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f God, wanting to display his wrath and to make his power known, endured with much patience  objects of wrath prepared for destruction?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 if he did this to make known the riches of his glory  on objects of mercy  that he prepared beforehand for glory  #— #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us, the ones he also called,  not only from the Jews but also from the Gentiles?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  also says in Hosea,I will call Not My People, My People,and she who is Unloved, Beloved.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ill be in the place where they were told,you are not my people,there they will be called sons of the living God.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saiah cries out concerning Israel,Though the number of Israelitesis like the sand of the sea,only the remnant will be saved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he truth in Christ  #— #I am not lying; my conscience testifies to me through the Holy Spirit  #— #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 Lord will execute his sentencecompletely and decisively on the earth.,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st as Isaiah predicted:If the Lord of Armies had not left us offspring,we would have become like Sodom,and we would have been made like Gomorrah.,Israel’s Present State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ould we say then?  Gentiles, who did not pursue righteousness, have obtained righteousness #— #namely the righteousness that comes from faith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srael, pursuing the law of righteousness,  has not achieved the righteousness of the law. 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that? Because they did not pursue it by faith, but as if it were by works.  They stumbled over the stumbling ston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t is written,Look, I am putting a stone in Zion to stumble overand a rock to trip over,and the one who believes on himwill not be put to shame.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have great sorrow and unceasing anguish in my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could wish  that I myself were cursed  and cut off  from Christ for the benefit of my brothers and sisters, my own flesh and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Israelites,  and to them belong the adoption,  the glory,  the covenants,  the giving of the law,  the temple service,  and the promis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cestors are theirs,  and from them, by physical descent,  came the Christ,  who is God  over all,  praised forever. , Amen.God’s Gracious Election of Israel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not as though the word of God has failed,  because not all who are descended from Israel are Isra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is it the case that all of Abraham’s children are his descendants. , On the contrary, your offspring will be traced through Isaac.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2026-07-24T06:47:52Z</dcterms:created>
  <dcterms:modified xsi:type="dcterms:W3CDTF">2026-07-24T06:47:52Z</dcterms:modified>
  <dc:title>Bible.com.au: Romans 9:1-33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