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8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8: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se who are in the flesh  cannot pleas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owever, are not in the flesh, but in the Spirit, if indeed the Spirit of God lives in you.  If anyone does not have the Spirit of Christ,  he does not belong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f Christ is in you,  the body is dead because of sin, but the Spirit  gives life  because of righteous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the Spirit of him who raised Jesus from the dead  lives in you, then he who raised Christ from the dead will also bring your mortal bodies to life through  his Spirit who lives in you.The Holy Spirit’s Ministr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brothers and sisters, we are not obligated to the flesh to live according to the fle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if you live according to the flesh, you are going to die. But if by the Spirit you put to death the deeds of the body,  you will 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ll those led by God’s Spirit  are God’s son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you did not receive a spirit of slavery to fall back into fear.  Instead, you received the Spirit of adoption,  by whom we cry out, “Abba,  Father!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pirit himself testifies together with our spirit  that we are God’s child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children, also heirs  #— #heirs of God and coheirs with Christ #— #if indeed we suffer with him  so that we may also be glorified with him.From Groans to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ife-Giving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consider that the sufferings of this present time are not worth comparing  with the glory  that is going to be revealed to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creation eagerly waits with anticipation  for God’s sons  to be revea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creation was subjected  to futility  #— #not willingly, but because of him who subjected it  #— #in the hop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the creation itself  will also be set free from the bondage to decay into the glorious freedom of God’s child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e know that the whole creation has been groaning together with labor pains  until n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t only that,  but we ourselves who have the Spirit as the firstfruits  #— #we also groan within ourselves,  eagerly waiting for adoption,  the redemption of our bodie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in this hope  we were saved, but hope  that is seen is not hope, because who hopes for what he se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if we hope for what we do not see,  we eagerly wait for it with pati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ame way the Spirit also helps us in our weakness, because we do not know what to pray for as we should,  but the Spirit himself intercedes for us , with inexpressible groan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ho searches our hearts  knows the mind of the Spirit, because he intercedes for the saints according to the will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ere is now no condemnation  for those in  Christ Jesu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know that all things work together  for the good  of those who love God, who are called according to his purpos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ose he foreknew he also predestined  to be conformed to the image of his Son,  so that he would be the firstborn among many brothers and sister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se he predestined, he also called; and those he called, he also justified;  and those he justified, he also glorified. The Believer’s Triump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then, are we to say about these things?  If God is for us, who is against u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did not even spare his own Son  but gave him up for us all.  How will he not also with him grant us everyth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can bring an accusation against God’s elect?  God is the one who justifie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is the one who condemns?  Christ Jesus is the one who died,  but even more, has been raised;  he also is at the right hand of God  and intercedes for u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can separate us from the love of Christ? Can affliction  or distress or persecution  or famine or nakedness or danger or sw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it is written:Because of youwe are being put to death all day long;we are counted as sheep to be slaughte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 in all these things we are more than conquerors  through him who loved u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 law  of the Spirit of life  in Christ Jesus has set you  free from the law  of sin and death.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am persuaded that neither death nor life,  nor angels nor rulers,  nor things present nor things to come,  nor powe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r height nor depth, nor any other created thing will be able to separate us from the love of God  that is in Christ Jesus our Lord.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the law could not do  since it was weakened by the flesh,  God did. He condemned sin in the flesh by sending his own Son in the likeness of sinful flesh  as a sin offering,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order that the law’s requirement would be fulfilled  in us who do not walk according to the flesh  but according to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ose who live according to the flesh have their minds set on the things of the flesh,  but those who live according to the Spirit have their minds set on the things of the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 mindset of the flesh  is death,  but the mindset of the Spirit is life and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indset of the flesh is hostile  to God because it does not submit to God’s law. Indeed, it is unable to do so.]]></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2026-06-24T10:06:47Z</dcterms:created>
  <dcterms:modified xsi:type="dcterms:W3CDTF">2026-06-24T10:06:47Z</dcterms:modified>
  <dc:title>Bible.com.au: Romans 8:1-39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