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9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8: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all things work together  for the good  of those who love God, who are called according to his purpos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2026-06-04T07:22:01Z</dcterms:created>
  <dcterms:modified xsi:type="dcterms:W3CDTF">2026-06-04T07:22:01Z</dcterms:modified>
  <dc:title>Bible.com.au: Romans 8:28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