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in, seizing an opportunity through the commandment,  produced in me coveting of every kind. For apart from the law sin is dea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ce I was alive apart from the law, but when the commandment came, sin sprang to life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died. The commandment that was meant for life  resulted in death fo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sin, seizing an opportunity through the commandment, deceived me,  and through it killed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the law is holy,  and the commandment is holy and just and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did what is good become death to me? Absolutely not!  But sin, in order to be recognized as sin, was producing death in me through what is good, so that through the commandment, sin might become sinful beyond measure.The Problem of Sin i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know that the law is spiritual,  but I am of the flesh,  sold  as a slave under si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do not understand what I am doing,  because I do not practice what I want to do,  but I do what I h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f I do what I do not want to do, I agree with the law that it is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I am no longer the one doing it, but it is sin living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Illustration from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at nothing good lives in me, that is, in my flesh.  For the desire to do what is good is with me, but there is no ability to do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do not do the good that I want to do, but I practice the evil that I do not want to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if I do what I do not want, I am no longer the one that does it, but it is the sin that lives i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 discover this law: , When I want to do what is good,  evil is present with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n my inner self  I delight in God’s law,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see a different law in the parts of my body, , waging war against the law of my mind and taking me prisoner to the law of sin in the parts of my bo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a wretched man I am! Who will rescue me from this body of death?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nks be to God through Jesus Christ our Lord!  So then, with my mind I myself am serving the law of God, but with my flesh, the law of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ce I am speaking to those who know the law, brothers and sisters,  don’t you know that the law rules over someone as long as he 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example, a married woman is legally bound to her husband while he lives.  But if her husband dies, she is released from the law regarding the husb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if she is married to another man while her husband is living, she will be called an adulteress. But if her husband dies, she is free from that law. Then, if she is married to another man, she is not an adulter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my brothers and sisters, you also were put to death  in relation to the law  through the body of Christ  so that you may belong to another. You belong to him who was raised from the dead in order that we may bear fruit fo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were in the flesh,  the sinful passions aroused through the law were working in us , to bear fruit for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we have been released from the law, since we have died to what held us, so that we may serve in the newness of the Spirit  and not in the old letter of the law.Sin’s Use of the L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should we say then?  Is the law sin? Absolutely not!  But I would not have known sin if it were not for the law.  For example, I would not have known what it is to covet if the law had not said, Do not covet.,]]></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2026-08-03T17:16:24Z</dcterms:created>
  <dcterms:modified xsi:type="dcterms:W3CDTF">2026-08-03T17:16:24Z</dcterms:modified>
  <dc:title>Bible.com.au: Romans 7:1-25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