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f we died with Christ,  we believe that we will also live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we know that Christ, having been raised from the dead,  will not die again. Death no longer rules over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death he died, he died to sin once for all time; but the life he lives, he lives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you too consider yourselves dead to sin  and alive to God in Christ Jesu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do not let sin reign in your mortal body, so that you obey  its desi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o not offer any parts  of it to sin  as weapons for unrighteousness. But as those who are alive from the dead, offer yourselves to God,  and all the parts of yourselves to God as weapons for righteous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sin will not rule over you, because you are not under the law  but under grace. From Slaves of Sin to Slaves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then? Should we sin because we are not under the law but under grace?  Absolutely no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if you offer yourselves to someone  as obedient slaves,  you are slaves of that one you obey  #— #either of sin leading to death  or of obedience leading to righteous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nk God that, although you used to be slaves of sin,  you obeyed from the heart that pattern of teaching to which you were handed  ov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ew Life in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aving been set free from sin,  you became enslaved to righteous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using a human analogy  because of the weakness of your flesh.  For just as you offered the parts of yourselves as slaves to impurity, and to greater and greater lawlessness, so now offer them as slaves to righteousness, which results in sanctific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n you were slaves of sin, you were free with regard to righteousnes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hat fruit was produced  then from the things you are now ashamed of?  The outcome of those things is death.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since you have been set free from sin and have become enslaved to God,  you have your fruit, which results in sanctification  #— #and the outcome is eternal lif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wages of sin is death, but the gift of God is eternal life in Christ Jesus our Lor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ould we say then?  Should we continue in sin so that grace may multipl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solutely not!  How can we who died to sin  still live i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are you unaware that all of us who were baptized  into Christ Jesus were baptized into his dea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we were buried with him by baptism into death,  in order that, just as Christ was raised from the dead  by the glory of the Father,  so we too may walk in newness  of lif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f we have been united with him in the likeness of his death,  we will certainly also be  in the likeness of his resurre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e know that our old self , was crucified with him  so that the body ruled by sin  might be rendered powerless  so that we may no longer be enslaved to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a person who has died  is freed  from sin.]]></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2026-06-09T23:49:44Z</dcterms:created>
  <dcterms:modified xsi:type="dcterms:W3CDTF">2026-06-09T23:49:44Z</dcterms:modified>
  <dc:title>Bible.com.au: Romans 6:1-23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