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proves  his own love for us  in that while we were still sinners, Christ died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much more then, since we have now been justified by his blood,  will we be saved through him from wra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while we were enemies,  we were reconciled to God through the death of his Son, then how much more, having been reconciled, will we be saved by his lif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t only that, but we also boast in God through our Lord Jesus Christ, through whom we have now received this reconciliation. Death through Adam and Life through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just as sin entered the world through one man,  and death through sin,  in this way death spread to all people,  because all sinn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fact, sin was in the world before the law, but sin is not charged to a person’s account when there is no law.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death reigned from Adam to Moses, even over those who did not sin in the likeness of Adam’s transgression.  He is a type of the Coming On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gift is not like the trespass. For if by the one man’s trespass the many died, how much more have the grace of God and the gift which comes through the grace of the one man  Jesus Christ overflowed to th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gift is not like the one man’s sin, because from one sin came the judgment,  resulting in condemnation, but from many trespasses came the gift, resulting in justificati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by the one man’s trespass, death reigned through that one man, how much more will those who receive the overflow of grace and the gift of righteousness reign in life  through the one man, Jesus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aith Triumph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as through one trespass there is condemnation for everyone, so also through one righteous act there is justification leading to life  for every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just as through one man’s disobedience the many were made sinners,  so also through the one man’s obedience  the many will be made righteo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aw came along to multiply the trespass.  But where sin multiplied, grace multiplied even mor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just as sin reigned in death,  so also grace will reign  through righteousness, resulting in eternal life through Jesus Christ our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have been justified by faith,  we have peace  with God through our Lord Jesus Chris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have also obtained access through him  by faith  into this grace in which we stand,  and we boast  in the hope of the glory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t only that,  but we also boast in our afflictions,  because we know that affliction produces enduranc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ndurance produces proven character,  and proven character produces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hope will not disappoint us,  because God’s love has been poured out in our hearts  through the Holy Spirit who was given to us.The Justified Are Reconci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ile we were still helpless, at the right time,  Christ died for the ungo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rarely will someone die for a just person #— #though for a good person perhaps someone might even dare to die.]]></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2026-06-09T23:07:18Z</dcterms:created>
  <dcterms:modified xsi:type="dcterms:W3CDTF">2026-06-09T23:07:18Z</dcterms:modified>
  <dc:title>Bible.com.au: Romans 5:1-21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