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15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5:7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arely will someone die for a just person #— #though for a good person perhaps someone might even dare to d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proves  his own love for us  in that while we were still sinners, Christ died for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2026-06-04T09:28:19Z</dcterms:created>
  <dcterms:modified xsi:type="dcterms:W3CDTF">2026-06-04T09:28:19Z</dcterms:modified>
  <dc:title>Bible.com.au: Romans 5:7-8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