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573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much more then, since we have now been justified by his blood,  will we be saved through him from wrat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f, while we were enemies,  we were reconciled to God through the death of his Son, then how much more, having been reconciled, will we be saved by his lif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t only that, but we also boast in God through our Lord Jesus Christ, through whom we have now received this reconciliation. Death through Adam and Life through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we have been justified by faith,  we have peace  with God through our Lord Jesus Chris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e have also obtained access through him  by faith  into this grace in which we stand,  and we boast  in the hope of the glory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t only that,  but we also boast in our afflictions,  because we know that affliction produces enduranc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ndurance produces proven character,  and proven character produces hop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hope will not disappoint us,  because God’s love has been poured out in our hearts  through the Holy Spirit who was given to us.The Justified Are Reconcil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ile we were still helpless, at the right time,  Christ died for the ungod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rarely will someone die for a just person #— #though for a good person perhaps someone might even dare to d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proves  his own love for us  in that while we were still sinners, Christ died for us.]]></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2026-06-26T02:31:25Z</dcterms:created>
  <dcterms:modified xsi:type="dcterms:W3CDTF">2026-06-26T02:31:25Z</dcterms:modified>
  <dc:title>Bible.com.au: Romans 5:1-11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