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personthe Lord will never charge with sin.,Abraham Justified before Circumc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this blessing only for the circumcised,  then? Or is it also for the uncircumcised? For we say, Faith was credited to Abraham fo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what way, then, was it credited #— #while he was circumcised, or uncircumcised? It was not while he was circumcised, but un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the sign of circumcision  as a seal of the righteousness that he had by faith , while still uncircumcised. This was to make him the father  of all who believe  but are not circumcised, so that righteousness may be credited to them al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ecame the father of the circumcised, who are not only circumcised but who also follow in the footsteps of the faith our father Abraham had while he was still uncircumcised.The Promise Granted through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romise to Abraham  or to his descendants that he would inherit the world  was not through the law, but through the righteousness that comes by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ose who are of the law are heirs,  faith is made empty and the promise nullif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 law produces wrath.  And where there is no law,  there is no transgr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y the promise is by faith, so that it may be according to grace,  to guarantee it to all the descendants  #— #not only to the one who is of the law  but also to the one who is of Abraham’s faith. He is the father of us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I have made you the father of many nations #— # , in the presence of the God in whom he believed, the one who gives life to the dead  and calls  things into existence that do not exis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Justified by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elieved, hoping against hope, so that he became the father of many nations, according to what had been spoken: So will your descendants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id not weaken in faith when he considered  his own body to be already dead  (since he was about a hundred years old)  and also the deadness of Sarah’s womb.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not waver in unbelief at God’s promise but was strengthened in his faith and gave glory to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he was fully convinced  that what God had promised, he was also able to do.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it was credited to him for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t was credited to him was not written for Abraham alon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lso for us. It will be credited to us who believe in him  who raised Jesus our Lord from the dea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delivered up for  our trespasses  and raised for our justificatio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then will we say that Abraham, our forefather  according to the flesh, has foun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braham was justified  by works,  he has something to boast about #— #but not befor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does the Scripture say? Abraham believed God, and it was credited to him for righteou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the one who works,  pay is not credited as a gift, but as something ow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the one who does not work, but believes on him who justifies the ungodly,  his faith is credited for righteousness.David Celebrating the Sam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wise, David also speaks of the blessing of the person to whom God credits righteousness apart from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ose whose lawless acts are forgivenand whose sins are cover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2026-07-24T06:47:54Z</dcterms:created>
  <dcterms:modified xsi:type="dcterms:W3CDTF">2026-07-24T06:47:54Z</dcterms:modified>
  <dc:title>Bible.com.au: Romans 4:1-25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