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4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y not say, just as some people slanderously claim we say, “Let us do what is evil so that good may come”?  Their condemnation is deserved!The Whole World Guilty before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then? Are we any better off?  Not at all! For we have already charged that both Jews  and Greeks  are all under si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it is written:There is no one righteous, not even 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no one who understands;there is no one who seeks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have turned away;all alike have become worthless.There is no one who does what is good,not even 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ir throat is an open grave;they deceive with their tongues.,Vipers’ venom is under their lip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ir mouth is full of cursing and bitter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ir feet are swift to shed blo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ruin and wretchedness are in their path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ath of peace they have not know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Answers an Objec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is no fear of God before their ey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we know that whatever the law says,  it speaks to those who are subject to the law, , so that every mouth may be shut and the whole world may become subject to God’s judgmen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no one will be justified  in his sight by the works of the law,  because the knowledge of sin comes through the law. The Righteousness of God through Fai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now, apart from the law, the righteousness of God has been revealed,  attested by the Law and the Prophet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righteousness of God is through faith  in Jesus Christ , to all who believe,  since there is no distinction.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all have sinned  and fall short of the  glory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are justified freely by his grace  through the redemption that is in Christ Jesu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od presented him as the mercy seat , by his blood,  through faith, to demonstrate his righteousness, because in his restraint God  passed over the sins previously committed.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od presented him to demonstrate his righteousness at the present time, so that he would be just and justify the one who has faith in Jesus.Boasting Exclud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 then, is boasting?  It is excluded. By what kind of law? , By one of works? No, on the contrary, by a law  of fai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what advantage does the Jew have? Or what is the benefit of circumcis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we conclude that a person is justified by faith apart from the works of the law.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r is God the God of Jews only?  Is he not the God of Gentiles too? Yes, of Gentiles to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ince there is one God  who will justify the circumcised by faith  and the uncircumcised through fai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o we then nullify the law through faith? Absolutely not!  On the contrary, we uphold the law.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nsiderable in every way. First, they were entrusted  with the very words of Go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 then? If some were unfaithful,  will their unfaithfulness nullify God’s faithful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bsolutely not!  Let God be true, even though everyone is a liar,  as it is written:That you may be justified in your wordsand triumph when you jud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our unrighteousness highlights  God’s righteousness,  what are we to say?  I am using a human argument: , Is God unrighteous to inflict wr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solutely not! Otherwise, how will God judge the worl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by my lie God’s truth abounds to his glory, why am I also still being judged as a sinner? ]]></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2026-08-03T16:05:42Z</dcterms:created>
  <dcterms:modified xsi:type="dcterms:W3CDTF">2026-08-03T16:05:42Z</dcterms:modified>
  <dc:title>Bible.com.au: Romans 3:1-31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