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2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’s Righteous Judgmen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every one of you , who judges is without excuse.  For when you judge another,  you condemn yourself, since you, the judge, do the same thing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e know that God’s judgment on those who do such things is based on the tru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think #— #anyone of you who judges those who do such things yet do the same #— #that you will escape God’s judgment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do you despise the riches of his kindness,  restraint,  and patience,  not recognizing  that God’s kindness  is intended to lead you to repentanc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your hardened and unrepentant heart you are storing up wrath  for yourself in the day of wrath,  when God’s righteous judgment is reveal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repay each one according to his works: 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ternal life  to those who by persistence in doing good  seek glory, honor,  and immortality;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rath and anger to those who are self-seeking  and disobey the truth  while obeying unrighteous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ill be affliction and distress  for every human being who does evil, first to the Jew, and also to the Greek;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lory, honor, and peace for everyone who does what is good, first to the Jew, and also to the Gree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no favoritism with God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who sin without the law  will also perish without the law, and all who sin under  the law will be judged by the law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hearers of the law  are not righteous before God, but the doers of the law will be justified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, when Gentiles, who do not by nature have the law,  do  what the law demands, they are a law to themselves even though they do not have the law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ow that the work of the law  is written on their hearts.  Their consciences confirm this. Their competing thoughts either accuse or even excuse them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day when God judges  what people have kept secret, according to my gospel through Christ Jesus. Jewish Violation of the Law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f  you call yourself a Jew, and rely on the law,  and boast in God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know his will, and approve the things that are superior,  being instructed from the law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ou are convinced that you are a guide for the blind, a light to those in darknes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instructor of the ignorant, a teacher of the immature, having the embodiment of knowledge and truth  in the law #— #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hen, who teach another,  don’t you teach yourself? You who preach, “You must not steal” #— #do you steal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say, “You must not commit adultery” #— #do you commit adultery? You who detest idols, do you rob temples?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boast in the law,  do you dishonor God by breaking the law?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as it is written: The name of God is blasphemed among the Gentiles because of you.,Circumcision of the Heart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ircumcision benefits you if you observe the law, but if you are a lawbreaker, your circumcision has become uncircumcision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f an uncircumcised  man keeps the law’s requirements,  will not his uncircumcision be counted as circumcision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who is physically uncircumcised, but who keeps the law, will judge you  who are a lawbreaker in spite of having the letter of the law and circumcisio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person is not a Jew who is one outwardly,  and true circumcision is not something visible in the flesh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contrary, a person is a Jew who is one inwardly,  and circumcision is of the heart #— #by the Spirit, not the letter. , That person’s praise is not from people but from God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2026-10-13T17:22:24Z</dcterms:created>
  <dcterms:modified xsi:type="dcterms:W3CDTF">2026-10-13T17:22:24Z</dcterms:modified>
  <dc:title>Bible.com.au: Romans 2:1-29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