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1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rath and anger to those who are self-seeking  and disobey the truth  while obeying un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affliction and distress  for every human being who does evil, first to the Jew, and also to the Greek;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lory, honor, and peace for everyone who does what is good, first to the Jew, and also to the Gree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favoritism with Go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who sin without the law  will also perish without the law, and all who sin under  the law will be judged by the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earers of the law  are not righteous before God, but the doers of the law will be justifi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when Gentiles, who do not by nature have the law,  do  what the law demands, they are a law to themselves even though they do not have the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w that the work of the law  is written on their hearts.  Their consciences confirm this. Their competing thoughts either accuse or even excuse them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when God judges  what people have kept secret, according to my gospel through Christ Jesus. Jewish Violation of the Law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  you call yourself a Jew, and rely on the law,  and boast in Go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Righteous Judgme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ow his will, and approve the things that are superior,  being instructed from the law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are convinced that you are a guide for the blind, a light to those in darknes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structor of the ignorant, a teacher of the immature, having the embodiment of knowledge and truth  in the law #— #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en, who teach another,  don’t you teach yourself? You who preach, “You must not steal” #— #do you steal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say, “You must not commit adultery” #— #do you commit adultery? You who detest idols, do you rob temples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boast in the law,  do you dishonor God by breaking the law?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as it is written: The name of God is blasphemed among the Gentiles because of you.,Circumcision of the Heart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rcumcision benefits you if you observe the law, but if you are a lawbreaker, your circumcision has become uncircumcisio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an uncircumcised  man keeps the law’s requirements,  will not his uncircumcision be counted as circumcision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is physically uncircumcised, but who keeps the law, will judge you  who are a lawbreaker in spite of having the letter of the law and circumcis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every one of you , who judges is without excuse.  For when you judge another,  you condemn yourself, since you, the judge, do the same thing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erson is not a Jew who is one outwardly,  and true circumcision is not something visible in the fle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a person is a Jew who is one inwardly,  and circumcision is of the heart #— #by the Spirit, not the letter. , That person’s praise is not from people but from Go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God’s judgment on those who do such things is based on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 #— #anyone of you who judges those who do such things yet do the same #— #that you will escape God’s judgm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you despise the riches of his kindness,  restraint,  and patience,  not recognizing  that God’s kindness  is intended to lead you to repentan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hardened and unrepentant heart you are storing up wrath  for yourself in the day of wrath,  when God’s righteous judgment is revea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pay each one according to his works: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ernal life  to those who by persistence in doing good  seek glory, honor,  and immortality;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2026-06-12T02:55:14Z</dcterms:created>
  <dcterms:modified xsi:type="dcterms:W3CDTF">2026-06-12T02:55:14Z</dcterms:modified>
  <dc:title>Bible.com.au: Romans 2:1-29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