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2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reet Ampliatus, my dear friend in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reet Urbanus, our coworker in Christ, and my dear friend Stachy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reet Apelles, who is approved in Christ. Greet those who belong to the household of Aristobulu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reet Herodion, my fellow Jew.  Greet those who belong to the household of Narcissus who are in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 Tryphaena and Tryphosa, who have worked hard in the Lord. Greet my dear friend Persis, who has worked very hard in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reet Rufus,  chosen in the Lord; also his mother #— #and m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reet Asyncritus, Phlegon, Hermes, Patrobas, Hermas, and the brothers and sisters who are with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reet Philologus and Julia, Nereus and his sister, and Olympas, and all the saints who are with them.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reet one another with a holy kiss.  All the churches of Christ send you greetings.Warning against Divisiv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I urge you, brothers and sisters, to watch out for those who create divisions and obstacles contrary to the teaching that you learned.  Avoid th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Commendation of Phoeb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such people do not serve our Lord Christ  but their own appetites. , They deceive the hearts of the unsuspecting with smooth talk and flattering words. Paul’s Gracious Conclu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report of your obedience has reached everyone.  Therefore I rejoice over you, but I want you to be wise about what is good, and yet innocent about what is evil.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God of peace  will soon crush Satan  under your feet. The grace of our Lord Jesus be with you.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imothy,  my coworker, and Lucius,  Jason,  and Sosipater,  my fellow countrymen, greet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Tertius, who wrote this letter,  greet you in the Lor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ius,  who is host to me and to the whole church, greets you. Erastus,  the city treasurer, and our brother Quartus greet you. Glory to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o him who is able to strengthen you  according to my gospel and the proclamation about Jesus Christ,  according to the revelation of the mystery kept silent  for long age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now revealed and made known through the prophetic Scriptures,  according to the command of the eternal God to advance the obedience of faith  among all the Gentiles #—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the only wise God, through Jesus Christ #— #to him be the glory forever! , A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commend to you  our sister Phoebe, who is a servant  of the church in Cenchrea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you should welcome her in the Lord  in a manner worthy of the saints and assist her in whatever matter she may require your help. For indeed she has been a benefactor of many #— #and of me also.Greeting to Roman Christia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my greetings to Prisca  and Aquila,  my coworkers in  Christ Jesu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risked their own necks for my life. Not only do I thank them, but so do all the Gentile churc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reet also the church that meets in their home.  Greet my dear friend Epaenetus, who is the first convert , to Christ from Asia.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reet Mary,  who has worked very hard for you.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reet Andronicus and Junia, my fellow Jews , and fellow prisoners.  They are noteworthy in the eyes of the apostles,  and they were also in Christ before me.]]></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2026-06-26T23:53:10Z</dcterms:created>
  <dcterms:modified xsi:type="dcterms:W3CDTF">2026-06-26T23:53:10Z</dcterms:modified>
  <dc:title>Bible.com.au: Romans 16:1-27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