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68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easing Others, Not Oursel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e who are strong have an obligation to bear the weaknesses of those without strength,  and not to please our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ach one of us is to please his neighbor for his good, to build him u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even Christ did not please himself.  On the contrary, as it is written, The insults of those who insult you have fallen on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ever was written in the past was written for our instruction,  so that we may have hope through endurance and through the encouragement from the Scrip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may the God who gives  endurance and encouragement  grant you to live in harmony with one another,  according to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you may glorify the God and Father of our Lord Jesus Christ  with one mind and one voice.Glorifying Go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welcome one another,  just as  Christ also welcomed you, to the glory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say that Christ became a servant of the circumcised  on behalf of God’s truth,  to confirm the promises to the father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hat Gentiles  may glorify God for his mercy.  As it is written,Therefore I will praise you among the Gentiles,and I will sing praise to your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it says, Rejoice, you Gentiles, with hi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Praise the Lord, all you Gentiles;let all the peoples prais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Isaiah says,The root of Jesse will appear,the one who rises to rule the Gentiles;the Gentiles will hope i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may the God of hope fill you with all joy and peace as you believe  so that you may overflow with hope by the power of the Holy Spirit. From Jerusalem to Illyric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brothers and sisters, I myself am convinced about you that you also are full of goodness,  filled with all knowledge,  and able to instruct one an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I have written to remind you more boldly on some points  because of the grace given me by Go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be a minister of Christ Jesus to the Gentiles,  serving as a priest of the gospel of God.  God’s purpose is that the Gentiles may be an acceptable offering,  sanctified by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 have reason to boast in Christ Jesus  regarding what pertains to G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ould not dare say anything except what Christ has accomplished through me  by word and deed for the obedience of the Gent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power of miraculous signs and wonders,  and by the power of God’s Spirit. As a result, I have fully proclaimed the gospel of Christ from Jerusalem  all the way around to Illyricu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aim is to preach the gospel where Christ has not been named,  so that I will not build on someone else’s founda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it is written,Those who were not told about him will see,and those who have not heard will understand.,Paul’s Travel Pl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is why I have been prevented many times from coming to yo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I no longer have any work to do in these regions,  and I have strongly desired for many years to come to yo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ever I travel to Spain.  For I hope to see you when I pass through and to be assisted by you for my journey there,  once I have first enjoyed your company  for a wh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ight now I am traveling to Jerusalem  to serve the saint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Macedonia  and Achaia  were pleased to make a contribution for the poor among the saint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they were pleased, and indeed are indebted to them. For if the Gentiles have shared in their spiritual benefits,  then they are obligated to minister to them in material nee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when I have finished this and safely delivered the funds  to them, , I will visit you on the way to Sp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when I come to you, I will come in the fullness of the blessing  of Chri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I appeal to you, brothers and sisters, through our Lord Jesus Christ and through the love of the Spirit,  to strive together with me in prayers to God on my behalf.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ay that I may be rescued from the unbelievers in Judea,  that my ministry to  Jerusalem  may be acceptable to the saint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by God’s will,  I may come to you with joy  and be refreshed together with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y the God of peace be with all of you.  A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2026-10-13T00:50:40Z</dcterms:created>
  <dcterms:modified xsi:type="dcterms:W3CDTF">2026-10-13T00:50:40Z</dcterms:modified>
  <dc:title>Bible.com.au: Romans 15:1-33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