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presProps" Target="presProps.xml"/>
  <Relationship Id="rId40" Type="http://schemas.openxmlformats.org/officeDocument/2006/relationships/viewProps" Target="viewProps.xml"/>
  <Relationship Id="rId4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04497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omans 15:1-3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For I say that Christ became a servant of the circumcised  on behalf of God’s truth,  to confirm the promises to the fathers,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so that Gentiles  may glorify God for his mercy.  As it is written,Therefore I will praise you among the Gentiles,and I will sing praise to your nam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gain it says, Rejoice, you Gentiles, with his peopl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again,Praise the Lord, all you Gentiles;let all the peoples praise hi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again, Isaiah says,The root of Jesse will appear,the one who rises to rule the Gentiles;the Gentiles will hope in hi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Now may the God of hope fill you with all joy and peace as you believe  so that you may overflow with hope by the power of the Holy Spirit. From Jerusalem to Illyricu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My brothers and sisters, I myself am convinced about you that you also are full of goodness,  filled with all knowledge,  and able to instruct one another.]]></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Nevertheless, I have written to remind you more boldly on some points  because of the grace given me by God ]]></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o be a minister of Christ Jesus to the Gentiles,  serving as a priest of the gospel of God.  God’s purpose is that the Gentiles may be an acceptable offering,  sanctified by the Holy Spiri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refore I have reason to boast in Christ Jesus  regarding what pertains to God.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Pleasing Others, Not Ourselve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For I would not dare say anything except what Christ has accomplished through me  by word and deed for the obedience of the Gentile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y the power of miraculous signs and wonders,  and by the power of God’s Spirit. As a result, I have fully proclaimed the gospel of Christ from Jerusalem  all the way around to Illyricum. ,]]></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My aim is to preach the gospel where Christ has not been named,  so that I will not build on someone else’s foundation, ]]></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ut, as it is written,Those who were not told about him will see,and those who have not heard will understand.,Paul’s Travel Plan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at is why I have been prevented many times from coming to you. ]]></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ut now I no longer have any work to do in these regions,  and I have strongly desired for many years to come to you ]]></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whenever I travel to Spain.  For I hope to see you when I pass through and to be assisted by you for my journey there,  once I have first enjoyed your company  for a whil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Right now I am traveling to Jerusalem  to serve the saints, ]]></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because Macedonia  and Achaia  were pleased to make a contribution for the poor among the saints in Jerusalem.]]></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Yes, they were pleased, and indeed are indebted to them. For if the Gentiles have shared in their spiritual benefits,  then they are obligated to minister to them in material need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we who are strong have an obligation to bear the weaknesses of those without strength,  and not to please ourselve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So when I have finished this and safely delivered the funds  to them, , I will visit you on the way to Spain.]]></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I know that when I come to you, I will come in the fullness of the blessing  of Christ.]]></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Now I appeal to you, brothers and sisters, through our Lord Jesus Christ and through the love of the Spirit,  to strive together with me in prayers to God on my behalf. ]]></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Pray that I may be rescued from the unbelievers in Judea,  that my ministry to  Jerusalem  may be acceptable to the saints, ]]></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that, by God’s will,  I may come to you with joy  and be refreshed together with you.]]></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May the God of peace be with all of you.  Amen.]]></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Each one of us is to please his neighbor for his good, to build him up.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For even Christ did not please himself.  On the contrary, as it is written, The insults of those who insult you have fallen on m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For whatever was written in the past was written for our instruction,  so that we may have hope through endurance and through the encouragement from the Scripture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Now may the God who gives  endurance and encouragement  grant you to live in harmony with one another,  according to Christ Jesu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o that you may glorify the God and Father of our Lord Jesus Christ  with one mind and one voice.Glorifying God Togethe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refore welcome one another,  just as  Christ also welcomed you, to the glory of God.]]></a:t>
            </a:r>
          </a:p>
        </p:txBody>
      </p:sp>
    </p:spTree>
  </p:cSld>
  <p:clrMapOvr>
    <a:masterClrMapping/>
  </p:clrMapOvr>
</p:sld>
</file>

<file path=ppt/theme/theme1.xml><?xml version="1.0" encoding="utf-8"?>
<a:theme xmlns:a="http://schemas.openxmlformats.org/drawingml/2006/main" name="Theme96">
  <a:themeElements>
    <a:clrScheme name="Theme9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2026-06-21T07:58:26Z</dcterms:created>
  <dcterms:modified xsi:type="dcterms:W3CDTF">2026-06-21T07:58:26Z</dcterms:modified>
  <dc:title>Bible.com.au: Romans 15:1-33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