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live, we live for the Lord; and if we die, we die for the Lord. Therefore, whether we live or die, we belong to the L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rist died and returned to life  for this: that he might be Lord over both the dead and the liv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why do you judge your brother or sister? Or you, why do you despise your brother or sister? For we will all stand before the judgment seat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is written,As I live, says the Lord,every knee will bow to me,and every tongue will give praise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each of us will give an account of himself to God. The Law of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let us no longer judge one another.  Instead decide never to put a stumbling block or pitfall in the way of your brother or sist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know and am persuaded in the Lord Jesus that nothing is unclean in itself.  Still, to someone who considers a thing to be unclean, to that one it is unclea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your brother or sister is hurt by what you eat, you are no longer walking according to love.  Do not destroy, by what you eat, someone for whom Christ di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your good be slander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kingdom of God is not eating and drinking,  but righteousness, peace, and joy  i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w of Liber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serves Christ  in this way is acceptable to God and receives human approva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let us pursue what promotes peace  and what builds up one anot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tear down God’s work because of food. Everything is clean, but it is wrong to make someone fall by what he eat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a good thing not to eat meat, or drink wine, or do anything that makes your brother or sister stumbl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ever you believe about these things, keep between yourself and God. Blessed is the one who does not condemn himself by what he approv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oever doubts stands condemned if he eats,  because his eating is not from faith,  and everything that is not from faith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come  anyone who is weak in faith,  but don’t argue about disputed mat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person believes he may eat anything,  while one who is weak eats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who eats must not look down on one who does not eat,  and one who does not eat must not judge one who does,  because God has accepted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to judge  another’s household servant? Before his own Lord he stands or falls. And he will stand, because the Lord is able  to make him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person judges one day to be more important than another day.  Someone else judges every day to be the same. Let each one be fully convinced in his own mi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observes the day, observes it for the honor of the Lord.  Whoever eats, eats for the Lord, since he gives thanks to God;  and whoever does not eat, it is for the Lord that he does not eat it, and he gives thanks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one of us lives for himself, and no one dies for himself. ]]></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Romans 14:1-23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