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2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owe anyone anything, except to love one another, for the one who loves another has fulfilled the law.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ommandments, Do not commit adultery; do not murder; do not steal; do not covet;, and any other commandment, are summed up by this commandment: Love your neighbor as your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ove does no wrong to a neighbor. Love, therefore, is the fulfillment of the law.Put On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sides this, since you know the time, it is already the hour  for you  to wake up from sleep,  because now our salvation is nearer than when we first believ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ight is nearly over, and the day is near;  so let us discard the deeds of darkness  and put on the armor of ligh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us walk with decency,  as in the daytime: not in carousing and drunkenness;  not in sexual impurity and promiscuity; not in quarreling and jealous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put on the Lord Jesus Christ,  and make no provision for the flesh to gratify its desir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hristian’s Duties to the Sta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everyone submit to the governing authorities,  since there is no authority except from God,  and the authorities that exist are instituted by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n, the one who resists the authority is opposing God’s command, and those who oppose it will bring judgment on themsel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rulers are not a terror  to good conduct, but to bad. Do you want to be unafraid of the one in authority? Do what is good, and you will have its approv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is God’s servant for your good. But if you do wrong, be afraid, because it does not carry the sword for no reason. For it is God’s servant, an avenger  that brings wrath on the one who does wr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you must submit, not only because of wrath but also because of your conscienc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or this reason you pay taxes, since the authorities are God’s servants, continually attending to these task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y your obligations  to everyone: taxes to those you owe taxes,  tolls to those you owe tolls, respect to those you owe respect,  and honor to those you owe honor.Love, Our Primary Duty]]></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2026-06-15T07:52:29Z</dcterms:created>
  <dcterms:modified xsi:type="dcterms:W3CDTF">2026-06-15T07:52:29Z</dcterms:modified>
  <dc:title>Bible.com.au: Romans 13:1-14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