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exhorting,  in exhortation; giving, with generosity;  leading,  with diligence; showing mercy, with cheerfulness. Christian Eth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love be without hypocrisy.  Detest evil;  cling to what i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one another deeply as brothers and sisters.  Take the lead in honoring one anot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lack diligence in zeal; be fervent in the Spirit; , serve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in hope;  be patient in affliction;  be persistent in pray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re with the saints in their needs;  pursue hospitali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 those who persecute you;  bless and do not cur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joice with those who rejoice;  weep with those who w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ve in harmony with one another.  Do not be proud;  instead, associate with the humble. Do not be wise in your own estim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repay anyone evil for evil.  Give careful thought to do what is honorable  in everyone’s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ving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possible, as far as it depends on you, live at peace with everyon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iends, do not avenge yourselves; instead, leave room for God’s wrath, because it is written, Vengeance belongs to me; I will repay,, say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If your enemy is hungry, feed him.If he is thirsty, give him something to drink.For in so doingyou will be heaping fiery coals on his 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conquered by evil, but conquer evil with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brothers and sisters, in view of the mercies of God, I urge you  to present your bodies as a living sacrifice,  holy and pleasing to God; this is your true worshi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conformed  to this age,  but be transformed by the renewing of your mind,  so that you may discern what is the good, pleasing, and perfect will  of God.Many Gifts but One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by the grace  given to me, I tell everyone among you not to think of himself more highly than he should think.  Instead, think sensibly, as God has distributed a measure of faith  to each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s we have many parts in one body,  and all the parts do not have the same fun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we who are many  are one body in Christ  and individually members of one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cording to the grace given to us, we have different gifts:  If prophecy,  use it according to the proportion of one’s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service,  use it in service; if teaching,  in teaching;]]></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2026-05-22T21:12:06Z</dcterms:created>
  <dcterms:modified xsi:type="dcterms:W3CDTF">2026-05-22T21:12:06Z</dcterms:modified>
  <dc:title>Bible.com.au: Romans 12:1-21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