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572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12: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with those who rejoice;  weep with those who weep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2026-08-11T09:35:44Z</dcterms:created>
  <dcterms:modified xsi:type="dcterms:W3CDTF">2026-08-11T09:35:44Z</dcterms:modified>
  <dc:title>Bible.com.au: Romans 12:15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