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60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2: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with those who rejoice;  weep with those who wee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2026-06-09T15:42:36Z</dcterms:created>
  <dcterms:modified xsi:type="dcterms:W3CDTF">2026-06-09T15:42:36Z</dcterms:modified>
  <dc:title>Bible.com.au: Romans 12:15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