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7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,God gave them a spirit of stupor,eyes that cannot seeand ears that cannot hear,to this day. 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ys,Let their table become a snare and a trap,a pitfall and a retribution to 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be darkened so that they cannot see,and their backs be bent continually.,Israel’s Rejection Not Final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, then, have they stumbled so as to fall? Absolutely not! On the contrary, by their transgression, salvation has come to the Gentiles  to make Israel jeal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heir transgression brings riches for the world, and their failure riches for the Gentiles, how much more will their fullness bring!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speaking to you Gentiles. Insofar as I am an apostle to the Gentiles,  I magnify my ministry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might somehow make my own people , jealous and save some of the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ir rejection brings reconciliation  to the world, what will their acceptance mean but life from the dead?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he firstfruits are holy,  so is the whole batch. And if the root is holy, so are the branch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some of the branches were broken off,  and you, though a wild olive branch, were grafted in among them  and have come to share in the rich root  of the cultivated olive tre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Rejection Not Tot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ast that you are better than those branches. But if you do boast #— #you do not sustain the root, but the root sustains you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say,  “Branches were broken off so that I might be grafted in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 enough; they were broken off because of unbelief, but you stand by faith.  Do not be arrogant, but beware, 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f God did not spare the natural branches, he will not spare you eith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consider God’s kindness and severity: severity toward those who have fallen but God’s kindness  toward you #— #if you remain in his kindness.  Otherwise you too will be cut off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hey, if they do not remain in unbelief,  will be grafted in, because God has the power to graft them in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you were cut off from your native wild olive tree and against nature were grafted into a cultivated olive tree, how much more will these #— #the natural branches #— #be grafted into their own olive tree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n’t want you to be ignorant  of this mystery,  brothers and sisters, so that you will not be conceited:  A partial hardening has come upon Israel  until the fullness of the Gentiles has come in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way all  Israel will be saved, as it is written,The Deliverer will come from Zion;he will turn godlessness away from Jacob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ill be my covenant with them,when I take away their sins.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, then, has God rejected his people?  Absolutely not!  For I too am an Israelite, a descendant of Abraham,  from the tribe of Benjami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garding the gospel, they are enemies for your advantage,  but regarding election, they are loved because of the patriarchs,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God’s gracious gifts and calling  are irrevocable. 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once disobeyed God but now have received mercy through their disobedienc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oo have now disobeyed, resulting in mercy to you, so that they also may now  receive merc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s imprisoned all in disobedience  so that he may have mercy on all.A Hymn of Praise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e depth of the riches and the wisdom and the knowledge of God! How unsearchable his judgments and untraceable his ways!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has known the mind of the Lord?Or who has been his counselor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has ever given to God,that he should be repaid?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him and through himand to him are all things. To him be the glory forever. Ame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not rejected his people whom he foreknew.  Or don’t you know  what the Scripture says in the passage about Elijah #— #how he pleads with God against Israel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y have killed your prophets and torn down your altars. I am the only one left, and they are trying to take my life!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was God’s answer to him? I have left seven thousand for myself who have not bowed down to Baal.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then, there is also at the present time a remnant chosen by grac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by grace,  then it is not by works; otherwise grace ceases to be gra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Israel did not find what it was looking for,  but the elect did find it. The rest were hardened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2026-05-21T17:28:34Z</dcterms:created>
  <dcterms:modified xsi:type="dcterms:W3CDTF">2026-05-21T17:28:34Z</dcterms:modified>
  <dc:title>Bible.com.au: Romans 11:1-36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