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284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omans 10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ghteousness by Faith Alon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others and sisters, my heart’s desire and prayer to God concerning them  is for their salvatio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n testify about them that they have zeal for God,  but not according to knowledg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ce they are ignorant of the righteousness of God  and attempted to establish their own righteousness, they have not submitted to God’s righteousnes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Christ is the end  of the law for righteousness  to everyone who believes,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ce Moses writes about the righteousness that is from the law: The one who does these things will live by them.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righteousness that comes from faith  speaks like this: Do not say in your heart, “Who will go up to heaven? ”, that is, to bring Christ down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, “Who will go down into the abyss? ”, that is, to bring Christ up from the dead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he contrary, what does it say? The message is near you, in your mouth and in your heart., This is the message of faith that we proclaim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confess with your mouth, “Jesus is Lord,”  and believe in your heart  that God raised him from the dead,  you will be sav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believes with the heart, resulting in righteousness, and one confesses with the mouth, resulting in salvatio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Scripture says, Everyone who believes on him will not be put to shame,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ce there is no distinction between Jew and Greek,  because the same Lord  of all  richly blesses all who call on hi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everyone who calls on the name of the Lord will be saved.,Israel’s Rejection of the Message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, then, can they call on him they have not believed in? And how can they believe without hearing about him?  And how can they hear without a preacher?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ow can they preach unless they are sent? As it is written: How beautiful are the feet of those who bring good news.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t all obeyed the gospel.  For Isaiah says, Lord, who has believed our message?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faith comes from what is heard,  and what is heard comes through the message about Christ. 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ask, “Did they not hear? ” Yes, they did:Their voice has gone out to the whole earth,and their words to the ends of the world.,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ask, “Did Israel not understand? ” First, Moses said,I will make you jealousof those who are not a nation;I will make you angry by a nationthat lacks understanding.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saiah says boldly,I was foundby those who were not looking for me;I revealed myselfto those who were not asking for me.,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o Israel he says, All day long I have held out my hands to a disobedient and defiant people.,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2026-10-13T17:22:26Z</dcterms:created>
  <dcterms:modified xsi:type="dcterms:W3CDTF">2026-10-13T17:22:26Z</dcterms:modified>
  <dc:title>Bible.com.au: Romans 10:1-21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