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2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0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, what does it say? The message is near you, in your mouth and in your heart., This is the message of faith that we proclaim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onfess with your mouth, “Jesus is Lord,”  and believe in your heart  that God raised him from the dead,  you will be sa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believes with the heart, resulting in righteousness, and one confesses with the mouth, resulting in salva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cripture says, Everyone who believes on him will not be put to shame,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re is no distinction between Jew and Greek,  because the same Lord  of all  richly blesses all who call on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one who calls on the name of the Lord will be saved.,Israel’s Rejection of the Messag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, then, can they call on him they have not believed in? And how can they believe without hearing about him?  And how can they hear without a preacher?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w can they preach unless they are sent? As it is written: How beautiful are the feet of those who bring good news.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 all obeyed the gospel.  For Isaiah says, Lord, who has believed our message?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faith comes from what is heard,  and what is heard comes through the message about Christ. 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by Faith Alon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sk, “Did they not hear? ” Yes, they did:Their voice has gone out to the whole earth,and their words to the ends of the world.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sk, “Did Israel not understand? ” First, Moses said,I will make you jealousof those who are not a nation;I will make you angry by a nationthat lacks understanding.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iah says boldly,I was foundby those who were not looking for me;I revealed myselfto those who were not asking for me.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Israel he says, All day long I have held out my hands to a disobedient and defiant people.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thers and sisters, my heart’s desire and prayer to God concerning them  is for their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testify about them that they have zeal for God,  but not according to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y are ignorant of the righteousness of God  and attempted to establish their own righteousness, they have not submitted to God’s righteous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Christ is the end  of the law for righteousness  to everyone who believes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Moses writes about the righteousness that is from the law: The one who does these things will live by them.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righteousness that comes from faith  speaks like this: Do not say in your heart, “Who will go up to heaven? ”, that is, to bring Christ down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, “Who will go down into the abyss? ”, that is, to bring Christ up from the dea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2026-06-12T02:56:29Z</dcterms:created>
  <dcterms:modified xsi:type="dcterms:W3CDTF">2026-06-12T02:56:29Z</dcterms:modified>
  <dc:title>Bible.com.au: Romans 10:1-21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