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2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rst, I thank my God through Jesus Christ for all of you because the news of your faith  is being reported in all the worl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is my witness,  whom I serve with my spirit  in telling the good news about his Son #— #that I constantly mention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ways asking in my prayers that if it is somehow in God’s will, I may now at last succeed in coming to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 want very much to see you,  so that I may impart to you some spiritual gift to strengthe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is, to be mutually encouraged by each other’s faith, both yours and 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on’t want you to be unaware,  brothers and sisters, that I often planned to come to you (but was prevented until now ) in order that I might have a fruitful ministry  among you,  just as I have had among the rest of the Gent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obligated both to Greeks and barbarians, , both to the wise and the fool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am eager to preach the gospel  to you also who are in Rome.The Righteous Will Live by Fai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am not ashamed of the gospel, , because it is the power of God for salvation  to everyone who believes, first to the Jew,  and also to the Gree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it the righteousness of God is revealed from faith to faith, , just as it is written: The righteous will live by faith.,,The Guilt of the Gentile Wor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spel of God for R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God’s wrath  is revealed from heaven against all godlessness and unrighteousness of people who by their unrighteousness suppress the truth,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ince what can be known  about God is evident among them,  because God has shown it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his invisible attributes, that is, his eternal power and divine nature, have been clearly seen since the creation of the world,  being understood through what he has made.  As a result, people are without exc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ugh they knew God, they did not glorify him as God or show gratitude. Instead, their thinking became worthless, and their senseless hearts were darken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laiming to be wise, they became fool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xchanged the glory of the immortal God for images resembling mortal man, birds, four-footed animals, and repti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God delivered them over in the desires of their hearts  to sexual impurity, so that their bodies were degraded among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exchanged the truth of God for a lie,  and worshiped and served what has been created instead of the Creator, who is praised forever.  Amen.From Idolatry to Deprav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is reason God delivered them over to disgraceful passions.  Their women  exchanged natural sexual relations  for unnatural on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en  in the same way also left natural relations with women and were inflamed in their lust for one another. Men committed shameless acts with men  and received in their own persons  the appropriate penalty of their erro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 servant of Christ Jesus, called as an apostle , and set apart  for the gospel of God  #—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because they did not think it worthwhile to acknowledge God, God delivered them over to a corrupt mind so that they do what is not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filled with all unrighteousness,  evil, greed, and wickedness. They are full of envy, murder, quarrels, deceit, and malice. They are gossip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landerers, God-haters, arrogant, proud, boastful,  inventors of evil, disobedient to parent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nseless, untrustworthy, unloving, , and unmercifu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though they know God’s just sentence #— #that those who practice such things deserve to die , #— #they not only do them, but even applaud , others who practic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ch he promised beforehand  through his prophets  in the Holy Scripture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cerning his Son, Jesus Christ our Lord, who was a descendant of David , according to the fles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as appointed to be the powerful  Son of God  according to the Spirit of holiness  by the resurrection of th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rough him we have received grace and apostleship  to bring about  the obedience  of faith for the sake of his name among all the Gentile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cluding you who are also called by Jesus Chris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all who are in Rome, loved by God,  called  as saints. Grace to you and peace from God our Father and the Lord Jesus Christ.Paul’s Desire to Visit Rom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2026-05-24T14:12:29Z</dcterms:created>
  <dcterms:modified xsi:type="dcterms:W3CDTF">2026-05-24T14:12:29Z</dcterms:modified>
  <dc:title>Bible.com.au: Romans 1:1-32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