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9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had hair like women’s hair; their teeth were like lions’ teet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had chests like iron breastplates; the sound of their wings was like the sound of many chariots with horses rushing into batt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had tails with stingers like scorpions, so that with their tails they had the power to harm people for five month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had as their king  the angel of the abyss; his name in Hebrew is Abaddon, , and in Greek he has the name Apollyo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rst woe has passed. There are still two more woes to come after this. The Sixth Trump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ixth angel blew his trumpet. From the four  horns of the golden altar  that is before God, I heard a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y to the sixth angel who had the trumpet, “Release the four angels  bound at the great river Euphrate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four angels who were prepared for the hour, day, month, and year  were released to kill a third  of the human r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umber of mounted troops was two hundred million;  I heard their numb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s how I saw the horses and their riders in the vision: They had breastplates that were fiery red, hyacinth blue, and sulfur yellow. The heads of the horses were like the heads of lions, and from their mouths came fire, smoke, and sulfu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ifth Trump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third of the human race was killed by these three plagues #— #by the fire, the smoke, and the sulfur that came from their mouth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power of the horses is in their mouths and in their tails, because their tails, which resemble snakes, have heads that inflict inju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est of the people, who were not killed by these plagues, did not repent of the works of their hands  to stop worshiping demons  and idols of gold, silver, bronze, stone, and wood,  which cannot see, hear, or walk.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did not repent of their murders, their sorceries, their sexual immorality, or their thef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ifth angel blew his trumpet, and I saw a star that had fallen from heaven to earth.  The key for the shaft to the abyss  was given to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opened the shaft to the abyss, and smoke came up out of the shaft like smoke from a great  furnace  so that the sun and the air were darkened by the smoke from the shaf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locusts came out of the smoke on to the earth,  and power  was given to them  like the power that scorpions have on the earth.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ere told not to harm the grass of the earth, or any green plant, or any tree,  but only those people who do not have God’s seal on their forehead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ere not permitted to kill them but were to torment them for five months; their torment is like the torment caused by a scorpion when it stings some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ose days people will seek death and will not find it; they will long to die, but death will flee from the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appearance of the locusts was like horses prepared for battle.  Something like golden crowns was on their heads; their faces were like human faces;]]></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2026-08-03T16:14:38Z</dcterms:created>
  <dcterms:modified xsi:type="dcterms:W3CDTF">2026-08-03T16:14:38Z</dcterms:modified>
  <dc:title>Bible.com.au: Revelation 9:1-21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