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8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ond angel blew his trumpet, and something like a great mountain ablaze with fire was hurled into the sea.  So a third of the sea became blood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rd of the living creatures in the sea died, and a third of the ships were destroyed.The Third Trumpet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 angel blew his trumpet, and a great star, blazing like a torch, fell from heaven.  It fell on a third of the rivers and springs of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star is Wormwood,  and a third of the waters became wormwood. So, many of the people died from the waters, because they had been made bitter.The Fourth Trumpe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th angel blew his trumpet, and a third of the sun was struck, a third of the moon, and a third of the stars, so that a third of them were darkened. A third of the day was without light and also a third of the nigh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and heard an eagle  flying high overhead, crying out in a loud voice, “Woe!  Woe! Woe to those who live on the earth, because of the remaining trumpet blasts that the three angels are about to sound! 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venth Sea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opened the seventh seal, there was silence  in heaven for about half an hou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w the seven angels who stand in the presence of God;  seven trumpets were given to them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angel, with a golden incense burner, came and stood at the altar. He was given a large amount of incense to offer with the prayers of all the saints on the golden altar in front of the thro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oke of the incense, with the prayers of the saints, went up in the presence of God from the angel’s h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took the incense burner, filled it with fire from the altar,  and hurled it to the earth; there were peals of thunder, rumblings, flashes of lightning, and an earthquake. The Seven Trumpet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ven angels who had the seven trumpets prepared to blow them.The First Trumpe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angel blew his trumpet, and hail and fire, mixed with blood, were hurled to the earth.  So a third of the earth was burned up, a third of the trees were burned up, and all the green grass was burned up. The Second Trumpe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2026-06-06T15:59:34Z</dcterms:created>
  <dcterms:modified xsi:type="dcterms:W3CDTF">2026-06-06T15:59:34Z</dcterms:modified>
  <dc:title>Bible.com.au: Revelation 8:1-13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