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2 ]]></a:t>
            </a:r>
            <a:r>
              <a:rPr lang="en-US" b="1" sz="3000" spc="0" u="none">
                <a:solidFill>
                  <a:srgbClr val="000000">
                    <a:alpha val="100.00%"/>
                  </a:srgbClr>
                </a:solidFill>
                <a:latin typeface="Calibri"/>
              </a:rPr>
              <a:t><![CDATA[,000 from the tribe of Zebulun,12,000 from the tribe of Joseph,12,000 sealed from the tribe of Benjamin.A Multitude from the Great Tribul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looked, and there was a vast multitude from every nation, tribe, people, and language,  which no one could number,  standing before the throne and before the Lamb. They were clothed in white robes with palm branches in their hand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out in a loud voice:Salvation belongs to our God, who is seated on the throne,and to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angels stood around the throne, and along with the elders and the four living creatures they fell facedown before the throne and worshiped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Amen! Blessing and glory and wisdomand thanksgiving and honorand power and strengthbe to our God forever and ever.  A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one of the elders asked me, “Who are these people in white robes, and where did they come fro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aid to him, “Sir,  you know.”Then he told me: These are the ones coming out of the great tribulation.  They washed their robes and made them white  in the blood of the La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reason they are before the throne of God,and they serve him day and night  in his temple. The one seated on the throne will shelter  the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no longer hunger;they will no longer thirst;the sun will no longer strike them,nor will any scorching he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who is at the center of the thronewill shepherd them; he will guide them to springs of the waters of life, and God will wipe away every tear from their ey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ale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four angels  standing at the four corners of the earth, restraining the four winds of the earth  so that no wind could blow on the earth or on the sea or on any tr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another angel rising up from the east,  who had the seal of the living God.  He cried out in a loud voice to the four angels who were allowed to harm the earth and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harm the earth or the sea or the trees  until we seal the servants of our God on their forehead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the number of the sealed:144,000 sealed from every tribe of the Israelit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2 ]]></a:t>
            </a:r>
            <a:r>
              <a:rPr lang="en-US" b="1" sz="3000" spc="0" u="none">
                <a:solidFill>
                  <a:srgbClr val="000000">
                    <a:alpha val="100.00%"/>
                  </a:srgbClr>
                </a:solidFill>
                <a:latin typeface="Calibri"/>
              </a:rPr>
              <a:t><![CDATA[,000 sealed from the tribe of Judah,12,000 from the tribe of Reuben,12,000 from the tribe of G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2 ]]></a:t>
            </a:r>
            <a:r>
              <a:rPr lang="en-US" b="1" sz="3000" spc="0" u="none">
                <a:solidFill>
                  <a:srgbClr val="000000">
                    <a:alpha val="100.00%"/>
                  </a:srgbClr>
                </a:solidFill>
                <a:latin typeface="Calibri"/>
              </a:rPr>
              <a:t><![CDATA[,000 from the tribe of Asher,12,000 from the tribe of Naphtali,12,000 from the tribe of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2 ]]></a:t>
            </a:r>
            <a:r>
              <a:rPr lang="en-US" b="1" sz="3000" spc="0" u="none">
                <a:solidFill>
                  <a:srgbClr val="000000">
                    <a:alpha val="100.00%"/>
                  </a:srgbClr>
                </a:solidFill>
                <a:latin typeface="Calibri"/>
              </a:rPr>
              <a:t><![CDATA[,000 from the tribe of Simeon,12,000 from the tribe of Levi,12,000 from the tribe of Issachar,]]></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2026-07-24T06:49:44Z</dcterms:created>
  <dcterms:modified xsi:type="dcterms:W3CDTF">2026-07-24T06:49:44Z</dcterms:modified>
  <dc:title>Bible.com.au: Revelation 7:1-17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