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 took the scroll, the four living creatures and the twenty-four elders fell down before the Lamb. Each one had a harp  and golden bowls  filled with incense,  which are the prayers of the sai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ng a new song: You are worthy to take the scrolland to open its seals,because you were slaughtered,and you purchased  people for God by your bloodfrom every tribe and languageand people and nat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ade them a kingdom and priests to our God, and they will reign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looked and heard the voice of many angels around the throne, and also of the living creatures and of the elders. Their number was countless thousands, plus thousands of thousan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with a loud voice,Worthy is the Lamb who was slaughteredto receive power and richesand wisdom and strengthand honor and glory and bless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every creature in heaven, on earth, under the earth,  on the sea, and everything in them say, Blessing and honor and glory and powerbe to the one seated on the throne,and to the Lamb, for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ur living creatures said, “Amen,” and the elders fell down and worship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mb Takes the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in the right hand of the one seated on the throne a scroll with writing on both sides, sealed with seven seal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lso saw a mighty angel  proclaiming with a loud voice, “Who is worthy to open the scroll and break its seal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 one in heaven or on earth or under the earth was able to open the scroll or even to look i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ept and wept because no one was found worthy to open  the scroll or even to look i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the elders said to me, “Do not weep. Look, the Lion from the tribe of Judah,  the Root of David,  has conquered  so that he is able to open the scroll and  its seven se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one like a slaughtered lamb  standing in the midst of the throne and the four living creatures and among the elders. He had seven horns and seven eyes, which are the seven spirits of God  sent into all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ent and took the scroll out of the right hand of the one seated on the throne.The Lamb Is Worthy]]></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2026-08-03T16:14:15Z</dcterms:created>
  <dcterms:modified xsi:type="dcterms:W3CDTF">2026-08-03T16:14:15Z</dcterms:modified>
  <dc:title>Bible.com.au: Revelation 5:1-14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