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3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e four living creatures had six wings;  they were covered with eyes around and inside. Day and night  they never stop,  saying,Holy, holy, holy,Lord God, the Almighty,who was, who is, and who is to com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the living creatures give glory, honor, and thanks to the one seated on the throne, the one who lives forever and ever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wenty-four elders fall down before the one seated on the throne  and worship the one who lives forever and ever. They cast their crowns before the throne and sa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 God, you are worthy  to receiveglory and honor and power, because you have created all things, and by your willthey exist and were creat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rone Room of Heav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I looked, and there in heaven was an open door. The first voice that I had heard speaking to me like a trumpet  said, “Come up here, and I will show you what must take place after this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mediately I was in the Spirit,  and there was a throne in heaven  and someone was seated on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seated  there had the appearance of jasper and carnelian stone.  A rainbow that had the appearance of an emerald surrounded the thron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ound the throne were twenty-four thrones, and on the thrones sat twenty-four elders  dressed in white clothes,  with golden crowns on their hea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shes of lightning and rumblings and peals of thunder came from the throne.  Seven fiery torches were burning before the throne, which are the seven spirits of Go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hing like a sea of glass, similar to crystal, was also before the throne. Four living creatures covered with eyes in front and in back were around the throne on each si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living creature was like a lion; the second living creature was like an ox; the third living creature had a face like a man; and the fourth living creature was like a flying eagl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2026-07-23T22:00:38Z</dcterms:created>
  <dcterms:modified xsi:type="dcterms:W3CDTF">2026-07-23T22:00:38Z</dcterms:modified>
  <dc:title>Bible.com.au: Revelation 4:1-11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