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7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know your works. Look, I have placed before you an open door that no one can close because you have but little power; yet you have kept my word and have not denied my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e this: I will make those from the synagogue of Satan, who claim to be Jews and are not, but are lying #— #I will make them come and bow down at your feet, and they will know that I have loved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you have kept my command to endure, I will also keep you from the hour of testing that is going to come on the whole world to test those who live on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coming soon. Hold on to what you have, so that no one takes your cr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one who conquers I will make a pillar in the temple of my God, and he will never go out again. I will write on him the name of my God and the name of the city of my God #— #the new Jerusalem, which comes down out of heaven from my God #— #and my new n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anyone who has ears to hear listen to what the Spirit says to the churches.The Letter to Laodic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rite to the angel of the church in Laodicea: Thus says the Amen, the faithful and true witness, the originator, of God’s cre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know your works, that you are neither cold nor hot. I wish that you were cold or h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because you are lukewarm, and neither hot nor cold, I am going to vomit you out of my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you say, ‘I’m rich; I have become wealthy and need nothing,’ and you don’t realize that you are wretched, pitiful, poor, blind, and nak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etter to Sardi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dvise you to buy from me gold refined in the fire so that you may be rich, white clothes so that you may be dressed and your shameful nakedness not be exposed, and ointment to spread on your eyes so that you may s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many as I love, I rebuke and discipline. So be zealous and rep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ee! I stand at the door and knock. If anyone hears my voice and opens the door, I will come in to him and eat with him, and he with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the one who conquers I will give the right to sit with me on my throne, just as I also conquered and sat down with my Father on his thr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anyone who has ears to hear listen to what the Spirit says to the churc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rite to the angel of the church in Sardis: Thus says the one who has the seven spirits of God and the seven stars: I know your works; you have a reputation for being alive, but you are d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alert and strengthen what remains, which is about to die, for I have not found your works complete before my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then, what you have received and heard; keep it, and repent. If you are not alert, I will come like a thief, and you have no idea at what hour I will come upon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you have a few people in Sardis who have not defiled their clothes, and they will walk with me in white, because they are worth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same way, the one who conquers will be dressed in white clothes, and I will never erase his name from the book of life but will acknowledge his name before my Father and before his ang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anyone who has ears to hear listen to what the Spirit says to the churches.The Letter to Philadelph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rite to the angel of the church in Philadelphia: Thus says the Holy One, the true one, the one who has the key of David, who opens and no one will close, and who closes and no one opens:]]></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2026-06-23T00:28:43Z</dcterms:created>
  <dcterms:modified xsi:type="dcterms:W3CDTF">2026-06-23T00:28:43Z</dcterms:modified>
  <dc:title>Bible.com.au: Revelation 3:1-22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