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006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22: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John, am the one who heard and saw these things. When I heard and saw them, I fell down to worship at the feet of the angel who had shown them to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he said to me, “Don’t do that! I am a fellow servant with you, your brothers the prophets, and those who keep the words of this book. Worship God! ”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he said to me, “Don’t seal up the words of the prophecy of this book, because the time is near.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et the unrighteous go on in unrighteousness; let the filthy still be filthy; let the righteous go on in righteousness; let the holy still be holy.”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ook, I am coming soon, and my reward is with me to repay each person according to his wor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m the Alpha and the Omega, the first and the last, the beginning and the e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lessed are those who wash their robes, so that they may have the right to the tree of life and may enter the city by the gat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utside are the dogs, the sorcerers, the sexually immoral, the murderers, the idolaters, and everyone who loves and practices falseho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Jesus, have sent my angel to attest these things to you for the churches. I am the Root and descendant of David, the bright morning st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oth the Spirit and the bride say, “Come! ” Let anyone who hears, say, “Come! ” Let the one who is thirsty come. Let the one who desires take the water of life freely.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ource of Lif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testify to everyone who hears the words of the prophecy of this book: If anyone adds to them, God will add to him the plagues that are written in this boo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f anyone takes away from the words of the book of this prophecy, God will take away his share of the tree of life and the holy city, which are written about in this book.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who testifies about these things  says, “Yes, I am coming soon.”Amen! Come, Lord Jesus!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grace of the Lord Jesus  be with everyone.  Amen.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he showed me the river  of the water of life,  clear as crystal,  flowing from the throne of God and of the Lamb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own the middle of the city’s main street. The tree of life was on each side of the river, bearing twelve kinds of fruit, producing its fruit every month.  The leaves of the tree are for healing the nation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re will no longer be any curse.  The throne of God and of the Lamb will be in the city, and his servants will worship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will see his face,  and his name will be on their forehead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ight will be no more;  people will not need the light of a lamp or the light of the sun, because the Lord God will give them light,  and they will reign forever and ever.The Time Is Ne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e said to me, “These words are faithful  and true.  The Lord, the God of the spirits of the prophets,  has sent his angel to show his servants what must soon take plac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ook, I am coming soon! Blessed is the one who keeps the words of the prophecy of this book.”]]></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2026-05-22T21:13:00Z</dcterms:created>
  <dcterms:modified xsi:type="dcterms:W3CDTF">2026-05-22T21:13:00Z</dcterms:modified>
  <dc:title>Bible.com.au: Revelation 22:1-21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