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93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velation 21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cowards, faithless,  detestable, murderers, sexually immoral, sorcerers, idolaters, and all liars  #— #their share will be in the lake that burns with fire and sulfur,  which is the second death.” The New Jerusalem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one of the seven angels, who had held the seven bowls filled with the seven last plagues,  came and spoke with me: “Come, I will show you the bride, the wife of the Lamb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en carried me away in the Spirit , to a great, high mountain  and showed me the holy city, Jerusalem, coming down out of heaven from God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rayed with God’s glory.  Her radiance was like a precious jewel, like a jasper stone, clear as crysta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ity had a massive high wall, with twelve gates. Twelve angels were at the gates; the names of the twelve tribes of Israel’s sons were inscribed on the gat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ere three gates on the east, three gates on the north, three gates on the south, and three gates on the west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ity wall had twelve foundations, and the twelve names of the twelve apostles of the Lamb were on the foundatio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spoke with me had a golden measuring rod  to measure the city, its gates, and its wall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ity is laid out in a square; its length and width are the same. He measured the city with the rod at 12,000 stadia.  Its length, width, and height are equa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measured its wall, 144 cubits according to human measurement, which the angel us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ew Creati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ilding material of its wall was jasper, and the city was pure gold clear as gla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undations of the city wall were adorned with every kind of jewel:  the first foundation is jasper, the second sapphire, the third chalcedony, the fourth emerald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fth sardonyx, the sixth carnelian, the seventh chrysolite, the eighth beryl, the ninth topaz, the tenth chrysoprase, the eleventh jacinth, the twelfth amethys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welve gates are twelve pearls; each individual gate was made of a single pearl. The main street  of the city was pure gold, transparent as glas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id not see a temple in it, because the Lord God the Almighty and the Lamb are its templ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ity does not need the sun or the moon to shine on it, because the glory of God illuminates it, and its lamp is the Lamb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will walk by its light,  and the kings of the earth will bring their glory into it. 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gates will never close by day because it will never be night there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ring the glory and honor of the nations into it. 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unclean will ever enter it,  nor anyone who does what is detestable or false, but only those written in the Lamb’s book of life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saw a new heaven and a new earth;  for the first heaven and the first earth had passed away,  and the sea was no more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saw the holy city,  the new Jerusalem, coming down out of heaven from God,  prepared like a bride adorned for her husban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heard a loud voice  from the throne: , Look, God’s dwelling  is with humanity, and he will live with them. They will be his peoples, , and God himself will be with them and will be their Go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wipe away every tear from their eyes.  Death will be no more;  grief, crying, and pain will be no more,  because the previous things  have passed away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one seated on the throne said, “Look, I am making everything new.” He also said, “Write, because these words  are faithful and true.”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aid to me, “It is done!  I am the Alpha and the Omega,  the beginning and the end.  I will freely give to the thirsty  from the spring of the water of lif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conquers  will inherit these things, and I will be his God, and he will be my son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2026-06-12T02:57:21Z</dcterms:created>
  <dcterms:modified xsi:type="dcterms:W3CDTF">2026-06-12T02:57:21Z</dcterms:modified>
  <dc:title>Bible.com.au: Revelation 21:1-27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