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4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go out to deceive the nations  at the four corners of the earth,  Gog and Magog, to gather them for battle.  Their number is like the sand of the se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ame up across the breadth of the earth and surrounded the encampment of the saints, the beloved city.  Then fire came down from heaven  and consumed the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evil who deceived them was thrown into the lake of fire and sulfur where the beast and the false prophet are,  and they will be tormented day and night forever and ever. The Great White Throne Judg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great white throne and one seated on it. Earth and heaven fled from his presence, and no place was found for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lso saw the dead, the great and the small, standing before the throne, and books were opened.  Another book was opened, which is the book of life,  and the dead were judged according to their works  by what was written in the boo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sea gave up the dead that were in it, and death and Hades  gave up the dead that were in them; each one was judged according to their wor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eath and Hades were thrown into the lake of fire.  This is the second death, the lake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nyone whose name was not found written in the book of life was thrown into the lake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tan B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an angel coming down from heaven holding the key to the abyss  and a great chain  in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ized the dragon, that ancient serpent who is the devil and Satan, , and bound  him for a thousand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rew him into the abyss, closed it, and put a seal on it  so that he would no longer deceive the nations  until the thousand years were completed. After that, he must be released for a short time.The Saints Reign with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saw thrones, and people seated on them who were given authority to judge.  I also saw the souls of those  who had been beheaded because of their testimony about Jesus  and because of the word of God, who had not worshiped the beast or his image, and who had not accepted the mark on their foreheads or their hands.  They came to life  and reigned with Christ for a thousand yea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dead did not come to life until the thousand years were completed.This is the first resurre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is the one who shares in the first resurrection! The second death  has no power  over them, but they will be priests of God and of Christ, and they will reign with him for a thousand years. Satanic Rebellion Cru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thousand years are completed, Satan will be released from his prison]]></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2026-05-24T14:16:01Z</dcterms:created>
  <dcterms:modified xsi:type="dcterms:W3CDTF">2026-05-24T14:16:01Z</dcterms:modified>
  <dc:title>Bible.com.au: Revelation 20:1-15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