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was given fine linen to wear, bright and pure. For the fine linen represents the righteous acts of the saint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to me,  “Write: Blessed are those invited to the marriage feast  of the Lamb! ” He also said to me, “These words of God are tru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fell at his feet to worship him, but he said to me, “Don’t do that!  I am a fellow servant with you and your brothers and sisters who hold firmly to the testimony of Jesus.  Worship God, because the testimony of Jesus is the spirit  of prophecy.”The Rider on a White Ho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heaven opened,  and there was a white horse. Its rider is called Faithful and True,  and with justice he judges and makes wa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ere like a fiery flame,  and many crowns  were on his head.  He had a name written that no one knows except himself.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ore a robe dipped in blood,  and his name is called the Word of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mies that were in heaven followed him on white horses, wearing pure white lin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sharp  sword  came from his mouth, so that he might strike the nations with it.  He will rule  them with an iron rod.  He will also trample the winepress of the fierce anger of God,  the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s a name written on his robe and on his thigh: King of Kings and Lord of Lords. The Beast and Its Armies Defea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w an angel standing in the sun, and he called out in a loud voice, saying to all the birds flying high overhead, “Come, gather together for the great supp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elebration in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you may eat the flesh of kings, the flesh of military commanders, the flesh of the mighty, the flesh of horses and of their riders, and the flesh of everyone, both free and slave, small and gre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saw the beast, the kings of the earth, and their armies  gathered together to wage war  against the rider on the horse and against his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beast was taken prisoner, and along with it the false prophet, who had performed the signs in its presence. He deceived those who accepted the mark of the beast and those who worshiped its image with these signs.  Both of them were thrown alive into the lake of fire that burns with sulfu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st were killed with the sword that came from the mouth of the rider on the horse, and all the birds ate their fill of their fle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heard something like the loud voice of a vast multitude  in heaven, saying,Hallelujah! Salvation, glory, and power belong to our G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his judgments are true  and righteous, because he has judged the notorious prostitute who corrupted the earth with her sexual immorality;and he has avenged the blood of his servantsthat was on her hand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second time they said,Hallelujah!Her smoke ascends forever and ev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twenty-four elders and the four living creatures fell down and worshiped God,  who is seated on the throne, saying,Amen! Halleluj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voice came from the throne, saying,Praise our God,all his servants, and the ones who fear him,both small and gre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something like the voice of a vast multitude, like the sound of cascading waters,  and like the rumbling of loud thunder, saying,Hallelujah, because our Lord God, the Almighty,reign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be glad, rejoice, and give him glory, because the marriage of the Lamb has come,and his bride has prepared herself. ]]></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2026-05-22T21:12:56Z</dcterms:created>
  <dcterms:modified xsi:type="dcterms:W3CDTF">2026-05-22T21:12:56Z</dcterms:modified>
  <dc:title>Bible.com.au: Revelation 19:1-21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