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is reason her plagues will come in just one day —death and grief and famine. She will be burned up with fire, because the Lord God who judges  her is mighty. The World Mourns Babylon’s F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s of the earth who have committed sexual immorality and shared her sensual and excessive ways will weep and mourn over her when they see the smoke from her bur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stand far off in fear of her torment,  saying,Woe, woe, the great city, Babylon, the mighty city!For in a single houryour judgment has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rchants of the earth will weep and mourn over her, because no one buys their cargo any longer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rgo of gold, silver, jewels, and pearls; fine linen, purple, silk, and scarlet; all kinds of fragrant wood products; objects of ivory; objects of expensive wood, brass,  iron, and mar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innamon, spice,  incense, myrrh,  and frankincense; wine, olive oil, fine flour, and grain; cattle and sheep; horses and carriages; and slaves #— #human liv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ruit you craved has left you.All your splendid and glamorous things are gone;they will never find them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rchants of these things, who became rich from her, will stand far off in fear of her torment, weeping and mour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ying,Woe, woe, the great city,dressed in fine linen, purple, and scarlet,adorned with gold, jewels, and pearl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 a single hoursuch fabulous wealth was destroyed!And every shipmaster, seafarer, the sailors, and all who do business by sea, stood far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Babylon the Gr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they watched the smoke from her burning and kept crying out, “Who was like the great city?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hrew dust on their heads and kept crying out, weeping, and mourning, Woe, woe, the great city, where all those who have ships on the seabecame rich from her wealth;for in a single hour she was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ejoice over her, heaven,and you saints, apostles, and prophets, because God has pronounced on her the judgment  she passed on you!The Finality of Babylon’s F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 mighty angel  picked up a stone like a large millstone and threw it into the sea, saying,In this way, Babylon the great citywill be thrown down violently and never be found agai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und of harpists, musicians,flutists, and trumpeterswill never be heard in you again; no craftsman of any tradewill ever be found in you again;the sound of a millwill never be heard in you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ight of a lampwill never shine in you again;and the voice of a groom and bridewill never be heard in you again. All this will happenbecause your merchantswere the nobility of the earth,because all the nations were deceivedby your sorce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her was found the blood of prophets and saints, and of all those slaughtered on the earth.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another angel with great authority coming down from heaven,  and the earth was illuminated by his splend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alled out in a mighty voice:It has fallen, Babylon the Great has fallen! She has become a home for demons,a haunt for every unclean spirit,a haunt for every unclean bird,and a haunt  for every unclean and despicable beas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ll the nations have drunk the wine of her sexual immorality,which brings wrath. The kings of the earthhave committed sexual immorality with her,and the merchants of the earthhave grown wealthy from her sensuality and exces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heard another voice from heaven:Come out of her, my people,so that you will not share in her sins or receive any of her plagu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r sins are piled up  to heaven, and God has remembered her crim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y her back the way she also paid, and double it according to her works. In the cup in which she mixed, mix a double portion for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much as she glorified herself and indulged her sensual and excessive ways,give her that much torment and grief.For she says in her heart,“I sit as a queen;I am not a widow,and I will never see grief.” ]]></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2026-08-03T16:11:38Z</dcterms:created>
  <dcterms:modified xsi:type="dcterms:W3CDTF">2026-08-03T16:11:38Z</dcterms:modified>
  <dc:title>Bible.com.au: Revelation 18:1-24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