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344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7: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beast that you saw was, and is not, and is about to come up from the abyss  and go to destruction.  Those who live on the earth whose names have not been written in the book of life from the foundation of the world  will be astonished when they see the beast that was, and is not, and is to com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calls for a mind that has wisdom. ,“The seven heads are seven mountains on which the woman is seated. They are also seven k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ive have fallen, one is, the other has not yet come, and when he comes, he must remain for only a little whi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beast that was and is not, is itself an eighth king, but it belongs to the seven and is going to destruc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ten horns you saw are ten kings  who have not yet received a kingdom, but they will receive authority as kings with the beast for one hour.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se have one purpose, and they give their power and authority to the bea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se will make war against the Lamb, but the Lamb will conquer them because he is Lord of lords and King of kings.  Those with him are called, chosen, and faithful.”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also said to me, “The waters you saw,  where the prostitute was seated, are peoples, multitudes, nations, and language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ten horns you saw, and the beast, will hate the prostitute.  They will make her desolate and naked, devour her flesh, and burn her up with fire.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God has put it into their hearts to carry out his plan by having one purpose  and to give their kingdom  to the beast until the words of God are fulfilled.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Woman and the Scarlet Bea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woman you saw is the great city that has royal power over the kings of the ear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one of the seven angels who had the seven bowls  came and spoke with me: “Come, I will show you the judgment of the notorious prostitute , who is seated on many  water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kings of the earth  committed sexual immorality with her, and those who live on the earth became drunk on the wine of her sexual immorality.”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he carried me away in the Spirit , to a wilderness.I saw a woman sitting on a scarlet beast that was covered  with blasphemous names and had seven heads and ten horn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woman was dressed in purple and scarlet, adorned with gold, jewels, and pearls.  She had a golden cup in her hand filled with everything detestable  and with the impurities of her  prostitu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 her forehead was written a name, a mystery:  Babylon the Great, the Mother of Prostitutes and of the Detestable Things of th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I saw that the woman was drunk with the blood of the saints and with the blood of the witnesses to Jesus.  When I saw her, I was greatly astonished.The Meaning of the Woman and of the Bea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angel said to me, “Why are you astonished? I will explain to you the mystery of the woman and of the beast, with the seven heads and the ten horns, that carries her.]]></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2026-06-26T23:55:38Z</dcterms:created>
  <dcterms:modified xsi:type="dcterms:W3CDTF">2026-06-26T23:55:38Z</dcterms:modified>
  <dc:title>Bible.com.au: Revelation 17:1-18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