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urth  poured out his bowl on the sun. It was allowed to scorch people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eople were scorched by the intense heat. So they blasphemed the name of God,  who has the power  over these plagues, and they did not repent and give him glory. The Fifth Bow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ifth  poured out his bowl on the throne of the beast,  and its kingdom was plunged into darkness.  People  gnawed their tongues because of their p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lasphemed the God of heaven  because of their pains and their sores, but they did not repent of their works.The Sixth Bow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xth  poured out his bowl on the great river Euphrates,  and its water was dried up  to prepare the way for the kings from the 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w three unclean spirits like frogs  coming from the dragon’s mouth,  from the beast’s mouth,  and from the mouth of the false prophe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are demonic spirits performing signs,  who travel to the kings of the whole world to assemble them  for the battle on the great day of God, the Almight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I am coming like a thief. Blessed is the one who is alert and remains clothed, so that he may not go around naked and people see his sh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assembled the kings at the place called in Hebrew, Armageddon. ,The Seventh Bow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seventh  poured out his bowl into the air,  and a loud voice came out of the temple , from the throne, saying, “It is don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rst Bow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were flashes of lightning, rumblings, and peals of thunder. And a severe earthquake occurred like no other since people have been on the earth, so great was the quak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city  split into three parts, and the cities of the nations  fell. Babylon the Great was remembered in God’s presence; he gave her the cup filled with the wine of his fierce ang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 island fled, and the mountains disappear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normous hailstones, each weighing about a hundred pounds,  fell from the sky on people, and they blasphemed God  for the plague of hail because that plague was extremely sever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heard a loud voice from the temple saying to the seven angels,  “Go and pour out the seven  bowls  of God’s wrath on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went and poured out his bowl on the earth, and severely painful sores  broke out on the people who had the mark of the beast and who worshiped its image.The Second Bow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econd  poured out his bowl into the sea. It turned to blood like that of a dead person, and all life in the sea died. The Third Bow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hird  poured out his bowl into the rivers and the springs of water, and they became blo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eard the angel of the waters say,You are just,the Holy One,  who is and who was, because you have passed judgment on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y poured outthe blood of the saints and the prophets, you have given them blood to drink;they deserve i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eard the altar say,Yes, Lord God, the Almighty,true and just are your judgments. The Fourth Bowl]]></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2026-06-23T00:29:38Z</dcterms:created>
  <dcterms:modified xsi:type="dcterms:W3CDTF">2026-06-23T00:29:38Z</dcterms:modified>
  <dc:title>Bible.com.au: Revelation 16:1-21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