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temple was filled with smoke from the glory of God and from his power,  and no one could enter the temple until the seven plagues of the seven angels were comple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 for the Bowl Judg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other great and awe-inspiring sign  in heaven:  seven angels with the seven last plagues; for with them God’s wrath will be complet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lso saw something like a sea of glass  mixed with fire, and those who had won the victory over the beast, its image,  and the number of its name, were standing on the sea of glass with harps from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ng the song of God’s servant Moses  and the song of the Lamb:Great and awe-inspiring are your works,Lord God, the Almighty;just and true  are your ways,King of the natio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o will not fearand glorify your name?For you alone are holy. All the nations will comeand worship before you because your righteous actshave been rev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looked, and the heavenly temple #— #the tabernacle of testimony  #— #was open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t of the temple came the seven angels with the seven plagues, dressed in pure, bright linen, with golden sashes wrapped around their ch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living creatures gave the seven angels seven golden bowls filled with the wrath of God who lives forever and ever. ]]></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2026-06-15T08:18:03Z</dcterms:created>
  <dcterms:modified xsi:type="dcterms:W3CDTF">2026-06-15T08:18:03Z</dcterms:modified>
  <dc:title>Bible.com.au: Revelation 15:1-8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